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1" r:id="rId2"/>
    <p:sldId id="283" r:id="rId3"/>
    <p:sldId id="317" r:id="rId4"/>
    <p:sldId id="321" r:id="rId5"/>
    <p:sldId id="319" r:id="rId6"/>
    <p:sldId id="330" r:id="rId7"/>
    <p:sldId id="324" r:id="rId8"/>
    <p:sldId id="315" r:id="rId9"/>
    <p:sldId id="289" r:id="rId10"/>
    <p:sldId id="292" r:id="rId11"/>
    <p:sldId id="309" r:id="rId12"/>
    <p:sldId id="301" r:id="rId13"/>
    <p:sldId id="312" r:id="rId14"/>
    <p:sldId id="320" r:id="rId15"/>
    <p:sldId id="313" r:id="rId16"/>
    <p:sldId id="318" r:id="rId17"/>
    <p:sldId id="326" r:id="rId18"/>
    <p:sldId id="328" r:id="rId19"/>
    <p:sldId id="329" r:id="rId20"/>
    <p:sldId id="308" r:id="rId21"/>
    <p:sldId id="303" r:id="rId22"/>
    <p:sldId id="304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zhe Zhang" initials="ZZ" lastIdx="1" clrIdx="0">
    <p:extLst>
      <p:ext uri="{19B8F6BF-5375-455C-9EA6-DF929625EA0E}">
        <p15:presenceInfo xmlns:p15="http://schemas.microsoft.com/office/powerpoint/2012/main" userId="S::zhenzhe.zhang@mail.mcgill.ca::d6f08b03-ada1-44fb-911c-9cd3e4093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  <a:srgbClr val="3CB371"/>
    <a:srgbClr val="D3D3D3"/>
    <a:srgbClr val="FF1493"/>
    <a:srgbClr val="228B21"/>
    <a:srgbClr val="808080"/>
    <a:srgbClr val="FF0000"/>
    <a:srgbClr val="016400"/>
    <a:srgbClr val="000000"/>
    <a:srgbClr val="1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70915"/>
  </p:normalViewPr>
  <p:slideViewPr>
    <p:cSldViewPr snapToGrid="0" snapToObjects="1">
      <p:cViewPr>
        <p:scale>
          <a:sx n="62" d="100"/>
          <a:sy n="62" d="100"/>
        </p:scale>
        <p:origin x="976" y="68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357E1-BBCA-7E4B-882A-08C6CB0DA45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406E-51B6-6C4F-B6FA-25E5FA24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4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1.52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0.2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0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4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state now is the pure surface + dimer in gas + two bromine atom in gas (0.07eV, not 0.00 eV anu more)</a:t>
            </a:r>
          </a:p>
          <a:p>
            <a:r>
              <a:rPr lang="en-US" dirty="0"/>
              <a:t>This figure only counts translational partition in free energy calculation.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3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only counts both translational and rotational partition in free energy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4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realize that the DHAL-2 state need to be doubled from DHAL state. In this figure, I only count as DHAL state, so I corrected in next figure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CMC_state</a:t>
            </a:r>
            <a:r>
              <a:rPr lang="en-US" dirty="0"/>
              <a:t>(relaxed) – </a:t>
            </a:r>
            <a:r>
              <a:rPr lang="en-US" dirty="0" err="1"/>
              <a:t>CMC_surfaceonly</a:t>
            </a:r>
            <a:r>
              <a:rPr lang="en-US" dirty="0"/>
              <a:t>(</a:t>
            </a:r>
            <a:r>
              <a:rPr lang="en-US" dirty="0" err="1"/>
              <a:t>single_point</a:t>
            </a:r>
            <a:r>
              <a:rPr lang="en-US" dirty="0"/>
              <a:t>) – </a:t>
            </a:r>
            <a:r>
              <a:rPr lang="en-US" dirty="0" err="1"/>
              <a:t>CMC_state</a:t>
            </a:r>
            <a:r>
              <a:rPr lang="en-US" dirty="0"/>
              <a:t> = $delta$ (zero-reference)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Interaction1 = Ph-Metal-Ph – 2 * Ph(relaxed) – Metal * 1</a:t>
            </a:r>
          </a:p>
          <a:p>
            <a:r>
              <a:rPr lang="en-US" dirty="0"/>
              <a:t>Interaction2 = CMC(relaxed) – 2 * Ph(relaxed) – </a:t>
            </a:r>
            <a:r>
              <a:rPr lang="en-US" dirty="0" err="1"/>
              <a:t>pure_surface</a:t>
            </a:r>
            <a:r>
              <a:rPr lang="en-US" dirty="0"/>
              <a:t>(relaxed) </a:t>
            </a:r>
          </a:p>
          <a:p>
            <a:r>
              <a:rPr lang="en-US" dirty="0"/>
              <a:t>Energy = interaction1-inreaction2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RZK: X-DIM-A state -&gt; all three states are dark grey.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 to X-DIM-A: two phenyl ring are very far in transition state, they arise to form a C—C bond on top of a copper, their pai interaction with copper surface is drastically decreased; CMC-DIM, two phenyl ring always stay close to surface and to each other, their pai-system are ready to built.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X-DIM-A: the biphenyl are not planar, it distort the pai-system and decrease its interaction with surface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X-CMC: red C—C 3.89, C—Cu 1.94 C—Sur 2.27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 C—C 3.10 C—Cu 2.05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X-CMC(Transition state): red line, two phenyl ring is very high on surface, almost parallel. C—C 2.53, C—Cu 1.89 C—Sur 3.42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CMC(Transition state): still tilt, interact with lifted copper C—C 2.28 C--Cu 2.02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X-DIM-A red C—C 1.50 C—Cu 2.17 C—Sur 3.58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DIM C—C 1.49 C—Cu 3.21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11B34-18CC-D744-9E8C-A2A3BCB53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Extraction: 1.78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surface: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2406E-51B6-6C4F-B6FA-25E5FA24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73A-227D-5C42-BD39-5760079E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0244-EE5B-4145-A794-AE2EE4C4B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DA93-EC76-2244-8033-9CDC116B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E825-7A7B-1546-9A6D-73DBCD3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BE40-5EC7-AC48-8E34-596C8A38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5AB7-A5DC-744E-8C11-5DE6B52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AD80-6AAE-0846-8FC7-F9CFEA74E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A11-4AC6-BA48-AF7A-A849CD78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F11-CA4A-5147-AD80-ACB06B09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34ED-B192-EA45-9D47-0740BB9A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23885-C332-6D40-BF0A-E531E322B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F7AE1-45A6-FF49-ABF1-EA0409269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2E77-4BF2-6047-A0A3-EF3AD2F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F9-5837-6C4B-B4B2-94F75DF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A32-09DF-1047-80E0-999AB8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91B5-D653-8B42-893B-585C1BFB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16F7-E0C9-614A-A0FD-1E34A650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FDB5-79DF-4749-8E69-D7DCB1AE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9BF4-4CD5-4A43-BB91-E109D61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09DD-6AC2-8B49-B0FC-09F58BBB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9609-282A-6643-B8ED-E6C9A90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42C1A-047A-0745-A2FF-F3AB6B47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98F8-0A51-E041-894C-90C490D3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5D3B-CF5C-0445-AF8F-3D21017A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1F6B6-B6AD-814A-A5E2-CD6841D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413E-E041-0F42-9366-9CFC2EE2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524-1261-614E-8128-A7D34EF43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35C2-9E9D-7B4C-A8FC-ECE4B846B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2B6AA-7D3E-0848-AE9A-A4E2B51A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CD80-3958-AB40-B900-FA1C5BDE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1469-80D1-3643-AF9A-9BE6FA1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0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AC51-5FF1-DC4F-B39D-9BF77A57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28913-8639-DF4E-8316-0D81DE798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855E-A46A-8B47-BE19-2A6C08429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3CC6-A9C4-9348-AE9D-72AD66AC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171E0-F971-494C-A90C-25D352A64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08B0-70EB-224E-AC15-F5DAB8CF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0F09-4640-C340-896F-B6F0961A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7F9E-58BD-C341-89D5-8F6B96CD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EC60-A34C-2A4C-A725-03A0D07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F3F98-950D-534F-820D-2E4EC50F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77EED-812A-D74C-95D8-4E3C7D2B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A4797-C37C-B045-B714-B07F1525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5B725-AB64-AD4D-BBD7-90A696AE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B22F8-4ECF-4143-B07F-88A4E237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4488-48A8-B341-A414-C230A479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F7ED-C942-A547-8D53-1D18F9D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183-2A0E-8F44-B459-5D8DA387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6152A-BB4E-8B47-B39F-B91C5695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23587-90B3-574B-A20C-33ACB674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BC00-5A23-394D-8D45-699D1816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3F30-0606-144B-A58B-76FE7CF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9E2B-8D2E-6F4F-9704-724B696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B4E1-C1FE-D043-A748-FCA02579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AE94F-AED0-7B45-927F-EC10ECEC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560C-60F1-8C4B-8FC7-1C2C822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69E2-BED5-3B47-B789-001F0A82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00299-7B8E-A748-A534-870D0B8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AED7E-1BA2-3B4B-85A1-F30F5A23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5E93-C020-F74E-8617-04CECFF2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AAF5-F4F7-8D47-BFCD-41204276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D062-3872-2745-B58F-7FE843EEF26B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9A708-410E-C346-A8DF-4956953AA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BB3B-5C15-CF45-994A-A96B807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4A0D-BB4A-B64B-BCCF-57B1EE28A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18" Type="http://schemas.openxmlformats.org/officeDocument/2006/relationships/image" Target="../media/image75.emf"/><Relationship Id="rId26" Type="http://schemas.openxmlformats.org/officeDocument/2006/relationships/image" Target="../media/image28.emf"/><Relationship Id="rId3" Type="http://schemas.openxmlformats.org/officeDocument/2006/relationships/image" Target="../media/image62.emf"/><Relationship Id="rId21" Type="http://schemas.openxmlformats.org/officeDocument/2006/relationships/image" Target="../media/image78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17" Type="http://schemas.openxmlformats.org/officeDocument/2006/relationships/image" Target="../media/image22.emf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24" Type="http://schemas.openxmlformats.org/officeDocument/2006/relationships/image" Target="../media/image26.emf"/><Relationship Id="rId5" Type="http://schemas.openxmlformats.org/officeDocument/2006/relationships/image" Target="../media/image64.emf"/><Relationship Id="rId15" Type="http://schemas.openxmlformats.org/officeDocument/2006/relationships/image" Target="../media/image74.emf"/><Relationship Id="rId23" Type="http://schemas.openxmlformats.org/officeDocument/2006/relationships/image" Target="../media/image24.emf"/><Relationship Id="rId28" Type="http://schemas.openxmlformats.org/officeDocument/2006/relationships/image" Target="../media/image80.emf"/><Relationship Id="rId10" Type="http://schemas.openxmlformats.org/officeDocument/2006/relationships/image" Target="../media/image69.emf"/><Relationship Id="rId19" Type="http://schemas.openxmlformats.org/officeDocument/2006/relationships/image" Target="../media/image76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emf"/><Relationship Id="rId22" Type="http://schemas.openxmlformats.org/officeDocument/2006/relationships/image" Target="../media/image23.emf"/><Relationship Id="rId27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8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1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18" Type="http://schemas.openxmlformats.org/officeDocument/2006/relationships/image" Target="../media/image96.emf"/><Relationship Id="rId3" Type="http://schemas.openxmlformats.org/officeDocument/2006/relationships/image" Target="../media/image102.emf"/><Relationship Id="rId21" Type="http://schemas.openxmlformats.org/officeDocument/2006/relationships/image" Target="../media/image99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17" Type="http://schemas.openxmlformats.org/officeDocument/2006/relationships/image" Target="../media/image95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emf"/><Relationship Id="rId20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5" Type="http://schemas.openxmlformats.org/officeDocument/2006/relationships/image" Target="../media/image93.emf"/><Relationship Id="rId10" Type="http://schemas.openxmlformats.org/officeDocument/2006/relationships/image" Target="../media/image88.emf"/><Relationship Id="rId19" Type="http://schemas.openxmlformats.org/officeDocument/2006/relationships/image" Target="../media/image97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Relationship Id="rId14" Type="http://schemas.openxmlformats.org/officeDocument/2006/relationships/image" Target="../media/image92.emf"/><Relationship Id="rId22" Type="http://schemas.openxmlformats.org/officeDocument/2006/relationships/image" Target="../media/image1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15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16.emf"/><Relationship Id="rId7" Type="http://schemas.openxmlformats.org/officeDocument/2006/relationships/image" Target="../media/image45.emf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emf"/><Relationship Id="rId3" Type="http://schemas.openxmlformats.org/officeDocument/2006/relationships/image" Target="../media/image41.emf"/><Relationship Id="rId21" Type="http://schemas.openxmlformats.org/officeDocument/2006/relationships/image" Target="../media/image59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23" Type="http://schemas.openxmlformats.org/officeDocument/2006/relationships/image" Target="../media/image61.emf"/><Relationship Id="rId10" Type="http://schemas.openxmlformats.org/officeDocument/2006/relationships/image" Target="../media/image48.emf"/><Relationship Id="rId19" Type="http://schemas.openxmlformats.org/officeDocument/2006/relationships/image" Target="../media/image57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Relationship Id="rId22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58B2A94-4874-9340-9714-523BA32E4ADD}"/>
              </a:ext>
            </a:extLst>
          </p:cNvPr>
          <p:cNvGrpSpPr/>
          <p:nvPr/>
        </p:nvGrpSpPr>
        <p:grpSpPr>
          <a:xfrm>
            <a:off x="310855" y="904509"/>
            <a:ext cx="10518710" cy="5048982"/>
            <a:chOff x="539455" y="1331090"/>
            <a:chExt cx="10518710" cy="5048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DE80E-C33D-2D47-8CA0-AC3800BB9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949" b="14051"/>
            <a:stretch/>
          </p:blipFill>
          <p:spPr>
            <a:xfrm>
              <a:off x="539455" y="1331090"/>
              <a:ext cx="10518710" cy="50489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962AA-DB5F-2A40-B033-09FD265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233" y="2985534"/>
              <a:ext cx="651588" cy="1392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E7D6D6-1E3E-7B40-9524-8B0E4A8A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3629" y="4296697"/>
              <a:ext cx="695792" cy="263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A1CD6-8597-344A-BEB8-44FBA3C8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0396" y="4037714"/>
              <a:ext cx="840937" cy="369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B07D7-1C44-0C41-8B17-D681AAD7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992" y="3055148"/>
              <a:ext cx="92075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E452B0-4A56-784B-8934-05106CE5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978" y="5012415"/>
              <a:ext cx="1003300" cy="381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E5070F-F772-2D4A-AD6F-8D70E3E5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1959" y="4290667"/>
              <a:ext cx="840937" cy="42693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4D1B81-7022-154F-8D05-A67E6EE0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5157" y="3496510"/>
              <a:ext cx="920749" cy="4573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634AA5-BE0C-9B4F-B582-9A11862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191" y="5107488"/>
              <a:ext cx="869950" cy="444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E9006F-CB94-114F-9A80-891C24FF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4152" y="3356276"/>
              <a:ext cx="863600" cy="355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8DE484-05EC-C64C-A4B2-91791660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6816" y="4121808"/>
              <a:ext cx="990600" cy="3151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FB20BC-35AF-D346-8782-65E18B44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0689" y="5552944"/>
              <a:ext cx="965200" cy="304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DE55ED-3581-764D-8CD2-D147D8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75434" y="4605871"/>
              <a:ext cx="840937" cy="3327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3B7517-BD07-7A4E-8215-79143F93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07190" y="4459688"/>
              <a:ext cx="990600" cy="2805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8D6BC-90C0-074A-BA9E-2C087AB0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83976" y="4929865"/>
              <a:ext cx="749300" cy="2730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50120C-4DDF-CD41-9399-56C08FC2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02490" y="3647006"/>
              <a:ext cx="838200" cy="254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E96365-E266-A646-ABA6-39EFD157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8157" y="2502973"/>
              <a:ext cx="679451" cy="139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80CEA44-0E2D-9644-8592-EC3D9095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24152" y="1730794"/>
              <a:ext cx="679450" cy="254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0E08F3-D0D8-644B-A2C8-E17D094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7953" y="1603794"/>
              <a:ext cx="679450" cy="254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1FF54B-ED30-9741-9AB2-B6DAD3290A46}"/>
              </a:ext>
            </a:extLst>
          </p:cNvPr>
          <p:cNvSpPr txBox="1"/>
          <p:nvPr/>
        </p:nvSpPr>
        <p:spPr>
          <a:xfrm>
            <a:off x="3150715" y="383052"/>
            <a:ext cx="58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energy profile for bromobenzene on Cu(111)</a:t>
            </a:r>
          </a:p>
        </p:txBody>
      </p:sp>
    </p:spTree>
    <p:extLst>
      <p:ext uri="{BB962C8B-B14F-4D97-AF65-F5344CB8AC3E}">
        <p14:creationId xmlns:p14="http://schemas.microsoft.com/office/powerpoint/2010/main" val="4005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061CE5-B0A1-4548-A489-9C79BADCD7CD}"/>
              </a:ext>
            </a:extLst>
          </p:cNvPr>
          <p:cNvCxnSpPr>
            <a:cxnSpLocks/>
          </p:cNvCxnSpPr>
          <p:nvPr/>
        </p:nvCxnSpPr>
        <p:spPr>
          <a:xfrm>
            <a:off x="7792347" y="76236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7AEA2-7F46-EB47-8FA0-C1120E56C489}"/>
              </a:ext>
            </a:extLst>
          </p:cNvPr>
          <p:cNvCxnSpPr>
            <a:cxnSpLocks/>
          </p:cNvCxnSpPr>
          <p:nvPr/>
        </p:nvCxnSpPr>
        <p:spPr>
          <a:xfrm>
            <a:off x="7803176" y="1509128"/>
            <a:ext cx="3066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0C09B-8223-5E4E-B334-748F4A130355}"/>
              </a:ext>
            </a:extLst>
          </p:cNvPr>
          <p:cNvCxnSpPr>
            <a:cxnSpLocks/>
          </p:cNvCxnSpPr>
          <p:nvPr/>
        </p:nvCxnSpPr>
        <p:spPr>
          <a:xfrm>
            <a:off x="1269730" y="18873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4BBD35-CAD1-6849-A97E-889F1F24F894}"/>
              </a:ext>
            </a:extLst>
          </p:cNvPr>
          <p:cNvCxnSpPr>
            <a:cxnSpLocks/>
          </p:cNvCxnSpPr>
          <p:nvPr/>
        </p:nvCxnSpPr>
        <p:spPr>
          <a:xfrm>
            <a:off x="1308265" y="2877902"/>
            <a:ext cx="974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3EC794-A2A0-9C48-A11E-6D64E2A731F2}"/>
              </a:ext>
            </a:extLst>
          </p:cNvPr>
          <p:cNvCxnSpPr>
            <a:cxnSpLocks/>
          </p:cNvCxnSpPr>
          <p:nvPr/>
        </p:nvCxnSpPr>
        <p:spPr>
          <a:xfrm>
            <a:off x="259249" y="3240235"/>
            <a:ext cx="5936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432C5-2FE6-5749-8BC2-7FE07D942EA0}"/>
              </a:ext>
            </a:extLst>
          </p:cNvPr>
          <p:cNvCxnSpPr>
            <a:cxnSpLocks/>
          </p:cNvCxnSpPr>
          <p:nvPr/>
        </p:nvCxnSpPr>
        <p:spPr>
          <a:xfrm flipV="1">
            <a:off x="4953099" y="4892712"/>
            <a:ext cx="69212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95BBB6-7941-9745-B61D-CC6DC08237EE}"/>
              </a:ext>
            </a:extLst>
          </p:cNvPr>
          <p:cNvCxnSpPr>
            <a:cxnSpLocks/>
          </p:cNvCxnSpPr>
          <p:nvPr/>
        </p:nvCxnSpPr>
        <p:spPr>
          <a:xfrm flipV="1">
            <a:off x="4953099" y="4009468"/>
            <a:ext cx="0" cy="891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0AA17E-250C-2F4A-BF86-D0EBEB2E2175}"/>
              </a:ext>
            </a:extLst>
          </p:cNvPr>
          <p:cNvCxnSpPr>
            <a:cxnSpLocks/>
          </p:cNvCxnSpPr>
          <p:nvPr/>
        </p:nvCxnSpPr>
        <p:spPr>
          <a:xfrm>
            <a:off x="6195838" y="3224995"/>
            <a:ext cx="0" cy="769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D8399-16BF-7F4D-A83B-FA61E4AE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72" y="827470"/>
            <a:ext cx="992000" cy="61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167BB-5920-1E47-9D30-EFB70277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23" y="823127"/>
            <a:ext cx="993016" cy="61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F8677-0309-6040-B63D-35218C47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77" y="823127"/>
            <a:ext cx="992000" cy="6189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20716F-423A-2947-ABAA-43F5B565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018" y="2056301"/>
            <a:ext cx="992000" cy="61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C778B-A3B4-A64E-8842-184E84745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425" y="2056171"/>
            <a:ext cx="992000" cy="61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91CBF-FBAB-0A45-AF1C-C623C922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529" y="2055813"/>
            <a:ext cx="992003" cy="61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888A9-C395-5F40-9E0C-20664B3B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107" y="2054548"/>
            <a:ext cx="992000" cy="618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2B45-C836-C045-AA6B-82E0CBD24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758" y="2055808"/>
            <a:ext cx="992016" cy="618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985C8F-5AB6-B642-B7B3-DA22C5ED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1502" y="2060439"/>
            <a:ext cx="992000" cy="6189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CEBBA0-2401-154F-BBDF-54E945BCF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16" y="3324295"/>
            <a:ext cx="992000" cy="618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B5F44DA-C05F-F844-AED2-BC90DDF44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923" y="3324165"/>
            <a:ext cx="992000" cy="61895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1CF426-5224-F842-ADA0-50E199221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027" y="3323807"/>
            <a:ext cx="992003" cy="61895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854A277-9F88-9B4A-8B12-71D654B381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605" y="3322542"/>
            <a:ext cx="992000" cy="6189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A55DCD8-3E4C-7842-AA0E-DA20B925D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0256" y="3323802"/>
            <a:ext cx="992016" cy="61896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825AB0-D62F-A846-91A8-CA8DB4F8D8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4000" y="3328433"/>
            <a:ext cx="992000" cy="618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A16004-E4D5-D844-8007-CFF7779A0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8466" y="2065830"/>
            <a:ext cx="992000" cy="618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E186E9-961F-AA4F-9F17-506584BD34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649" y="2045722"/>
            <a:ext cx="1002136" cy="6252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8A88F4-9032-EE4F-9F0E-690DFF97B6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0825" y="2063893"/>
            <a:ext cx="992000" cy="6189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679B66-C30C-0B43-A5BE-876E7D5489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1865" y="2052050"/>
            <a:ext cx="991994" cy="6189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FFFDCF-0889-9D4E-AE35-B467E5222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09582" y="4091377"/>
            <a:ext cx="991999" cy="61895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E66B5C6-9475-C54C-9F6D-1BFB8B3EF0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6807" y="4091377"/>
            <a:ext cx="992000" cy="6189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F26D1CC-D155-3942-847F-D1DA478AEA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63459" y="4100498"/>
            <a:ext cx="991992" cy="6189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2C7E2F7-87DD-424E-B28D-1CE0E94062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018" y="4100498"/>
            <a:ext cx="986305" cy="6153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372E312-1619-774D-9862-E184B2D6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5541" y="4092179"/>
            <a:ext cx="991993" cy="6189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74F66A4-FE2D-4748-B70A-6E3C43BB25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2185" y="4098721"/>
            <a:ext cx="992000" cy="61895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D7D6F5C-A5D5-A44A-86C5-0CBD8BEAF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82393" y="4093662"/>
            <a:ext cx="992000" cy="6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155E5D-1DDE-F74E-8AAC-D241B05401D1}"/>
              </a:ext>
            </a:extLst>
          </p:cNvPr>
          <p:cNvGrpSpPr/>
          <p:nvPr/>
        </p:nvGrpSpPr>
        <p:grpSpPr>
          <a:xfrm>
            <a:off x="477704" y="-123157"/>
            <a:ext cx="11007613" cy="7085762"/>
            <a:chOff x="477704" y="-123157"/>
            <a:chExt cx="11007613" cy="70857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00A994-9CF7-F04D-8765-41EF399D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007" b="17621"/>
            <a:stretch/>
          </p:blipFill>
          <p:spPr>
            <a:xfrm>
              <a:off x="477704" y="-123157"/>
              <a:ext cx="11007613" cy="7085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A3A7-AF3A-034F-B80A-40B7ED489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1412" y="171526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287CB4-8F3B-DB4E-8573-81C90E81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15267" y="339161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74D3EE-8C70-7847-9841-6F9BA5A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61413" y="291504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92D431-CDA9-F64E-83B2-8F389367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87795" y="384170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36259F-4D9D-324F-BA44-2DCC7C6F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578659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D9EBF3-CF40-A54F-AF0D-C355E9C6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54526" y="51994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313AE6-4347-4B40-BA4A-7DA6716C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840654" y="263341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5F77D2-26E9-8C48-8814-304366094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584940" y="315775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1B519A-44B4-834F-A073-9B966643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69265" y="233243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DDCAE8-660A-374E-A3E8-66829015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993591" y="347569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2FA493-6EC6-104E-91BD-FA6313E9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723084" y="2950080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18728F-2FE4-284D-9213-DA4A2980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88515" y="235960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8F72DB-AFB7-7A4E-8EA5-274205A5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0818" y="60498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AC3B2E-831F-1547-9833-76B35F09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482620" y="771208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17C51D-DA31-ED43-9885-6579190D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864138" y="46214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9F8AAB-98DE-3747-917D-F8ED3F97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794100" y="597819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F6877B-8082-0244-A54A-CBF56F1A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542756" y="50383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6F1E31-BC43-1D40-8CAB-7BBEBAF1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0250285" y="28335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A5292D-B0C5-6D4B-9B76-291AAAD6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0293530" y="289565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BDD0FC-331C-D548-AD0C-F6D7E9754BB7}"/>
                </a:ext>
              </a:extLst>
            </p:cNvPr>
            <p:cNvSpPr txBox="1"/>
            <p:nvPr/>
          </p:nvSpPr>
          <p:spPr>
            <a:xfrm>
              <a:off x="1547500" y="2299987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7E585A-ACE2-2C4A-83BE-031D2D22CD8F}"/>
                </a:ext>
              </a:extLst>
            </p:cNvPr>
            <p:cNvSpPr txBox="1"/>
            <p:nvPr/>
          </p:nvSpPr>
          <p:spPr>
            <a:xfrm>
              <a:off x="2271979" y="2928776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-1.14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A94207-5483-A04C-813F-88F1E1172A43}"/>
                </a:ext>
              </a:extLst>
            </p:cNvPr>
            <p:cNvSpPr txBox="1"/>
            <p:nvPr/>
          </p:nvSpPr>
          <p:spPr>
            <a:xfrm>
              <a:off x="3010774" y="24426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0AEF86-89C1-B745-A026-8121EBA77527}"/>
                </a:ext>
              </a:extLst>
            </p:cNvPr>
            <p:cNvSpPr txBox="1"/>
            <p:nvPr/>
          </p:nvSpPr>
          <p:spPr>
            <a:xfrm>
              <a:off x="3711740" y="34044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-1.95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CF81B4-6E74-3A4C-9264-5539CD274114}"/>
                </a:ext>
              </a:extLst>
            </p:cNvPr>
            <p:cNvSpPr txBox="1"/>
            <p:nvPr/>
          </p:nvSpPr>
          <p:spPr>
            <a:xfrm>
              <a:off x="4450481" y="44753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-3.90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2D330-97EB-7545-8D0D-EEB6223FEC5E}"/>
                </a:ext>
              </a:extLst>
            </p:cNvPr>
            <p:cNvSpPr txBox="1"/>
            <p:nvPr/>
          </p:nvSpPr>
          <p:spPr>
            <a:xfrm>
              <a:off x="5174549" y="437555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-3.73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F7A952-4860-A744-BE87-12EB8BB5E977}"/>
                </a:ext>
              </a:extLst>
            </p:cNvPr>
            <p:cNvSpPr txBox="1"/>
            <p:nvPr/>
          </p:nvSpPr>
          <p:spPr>
            <a:xfrm>
              <a:off x="5913271" y="41047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-3.24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59D8C1-A722-3340-A4AE-475AA96F5FA0}"/>
                </a:ext>
              </a:extLst>
            </p:cNvPr>
            <p:cNvSpPr txBox="1"/>
            <p:nvPr/>
          </p:nvSpPr>
          <p:spPr>
            <a:xfrm>
              <a:off x="5896779" y="364210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9BCF32-3DBE-7F40-A19E-261D5F889D4B}"/>
                </a:ext>
              </a:extLst>
            </p:cNvPr>
            <p:cNvSpPr txBox="1"/>
            <p:nvPr/>
          </p:nvSpPr>
          <p:spPr>
            <a:xfrm>
              <a:off x="6644783" y="394332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DB25B-27F7-5643-8BC0-60EA132ED643}"/>
                </a:ext>
              </a:extLst>
            </p:cNvPr>
            <p:cNvSpPr txBox="1"/>
            <p:nvPr/>
          </p:nvSpPr>
          <p:spPr>
            <a:xfrm>
              <a:off x="7363516" y="295890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1E4C8-2878-BE4C-90D6-080BCDD2DCCE}"/>
                </a:ext>
              </a:extLst>
            </p:cNvPr>
            <p:cNvSpPr txBox="1"/>
            <p:nvPr/>
          </p:nvSpPr>
          <p:spPr>
            <a:xfrm>
              <a:off x="8094923" y="420826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-4.06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B253E8-A883-C246-95F1-817528E5200A}"/>
                </a:ext>
              </a:extLst>
            </p:cNvPr>
            <p:cNvSpPr txBox="1"/>
            <p:nvPr/>
          </p:nvSpPr>
          <p:spPr>
            <a:xfrm>
              <a:off x="8821412" y="417464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-3.97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9CDB1B-0BF3-D246-A9BE-3BE5E6F8404C}"/>
                </a:ext>
              </a:extLst>
            </p:cNvPr>
            <p:cNvSpPr txBox="1"/>
            <p:nvPr/>
          </p:nvSpPr>
          <p:spPr>
            <a:xfrm>
              <a:off x="9556694" y="320749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-2.25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1059D3-3161-F149-9493-6C991B7D0101}"/>
                </a:ext>
              </a:extLst>
            </p:cNvPr>
            <p:cNvSpPr txBox="1"/>
            <p:nvPr/>
          </p:nvSpPr>
          <p:spPr>
            <a:xfrm>
              <a:off x="10275789" y="92854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+1.83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43E2A3-0C7B-814E-948F-8A24E366F619}"/>
                </a:ext>
              </a:extLst>
            </p:cNvPr>
            <p:cNvSpPr txBox="1"/>
            <p:nvPr/>
          </p:nvSpPr>
          <p:spPr>
            <a:xfrm>
              <a:off x="9551653" y="132636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75762-11B5-4E4A-B013-7A5F142FC0C1}"/>
                </a:ext>
              </a:extLst>
            </p:cNvPr>
            <p:cNvSpPr txBox="1"/>
            <p:nvPr/>
          </p:nvSpPr>
          <p:spPr>
            <a:xfrm>
              <a:off x="6636699" y="117247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+2.04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3BADC3-956D-1D41-918F-D17D112855C9}"/>
                </a:ext>
              </a:extLst>
            </p:cNvPr>
            <p:cNvSpPr txBox="1"/>
            <p:nvPr/>
          </p:nvSpPr>
          <p:spPr>
            <a:xfrm>
              <a:off x="8824896" y="549826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-5.73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F0D61-4494-184C-9D9D-EC6649E25857}"/>
                </a:ext>
              </a:extLst>
            </p:cNvPr>
            <p:cNvSpPr txBox="1"/>
            <p:nvPr/>
          </p:nvSpPr>
          <p:spPr>
            <a:xfrm>
              <a:off x="9553571" y="453227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CFC47F-5243-0544-9FBF-6420357E7F3E}"/>
                </a:ext>
              </a:extLst>
            </p:cNvPr>
            <p:cNvSpPr txBox="1"/>
            <p:nvPr/>
          </p:nvSpPr>
          <p:spPr>
            <a:xfrm>
              <a:off x="10279494" y="225930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E21AE-A1B1-E846-8C3A-417BEE2997BB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A97294-9478-2648-B42F-89711A22C472}"/>
              </a:ext>
            </a:extLst>
          </p:cNvPr>
          <p:cNvGrpSpPr/>
          <p:nvPr/>
        </p:nvGrpSpPr>
        <p:grpSpPr>
          <a:xfrm>
            <a:off x="214085" y="541302"/>
            <a:ext cx="10653536" cy="6034009"/>
            <a:chOff x="214085" y="541302"/>
            <a:chExt cx="10653536" cy="6034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41E70-8D31-1043-B4C3-7FD441F4D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84" b="21777"/>
            <a:stretch/>
          </p:blipFill>
          <p:spPr>
            <a:xfrm>
              <a:off x="214085" y="541302"/>
              <a:ext cx="10653536" cy="6034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7658BC-445D-6342-8B7D-FB4FADD3E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02230" y="235904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DC990-68FE-1E4D-8B56-654FC8E2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31753" y="407006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F1C1BC-281E-194D-800C-D1F35BEF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596670" y="3370615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A7EF7F-50AB-8C49-B3F4-CEC1AE20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03266" y="393045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E4FD7-04B4-AF47-9531-B1697755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980381" y="46032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E09D55-9CCF-A54A-929A-D2408076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652739" y="528973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6374D2-88F3-D544-BB44-63B55A81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31878" y="41849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3D502D-E565-A547-8536-7C47F923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64916" y="327964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FFBDDDF-F40E-F944-A19E-BE0BFD2F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844544" y="23892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47D6A-71B9-9348-9080-7B9C3ED8D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422678" y="379363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EC4AE6-0A14-2D45-8A51-3A8ACE3E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213635" y="4094071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732428-969F-BB4E-AB2B-BC1E236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8828451" y="3257973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12C700-7E89-7743-97E2-F26F4976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091010" y="1084779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FBD32-7316-2143-94B0-DE6397ED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8921293" y="1434395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7C3B2C-9EB7-2047-8A63-EC54853E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364607" y="2995671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B306D3-2604-394C-810D-A0F65776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490804" y="590454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536401-F5D8-5A46-A333-E005266E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8978970" y="5306594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5C29F6-7739-B241-A11C-B9BD95A7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701947" y="135466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396691-1F16-8D4D-B0F5-5324E4F0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701947" y="3264560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7C8E2-FC59-014B-B004-B9E8F1E137CD}"/>
                </a:ext>
              </a:extLst>
            </p:cNvPr>
            <p:cNvSpPr txBox="1"/>
            <p:nvPr/>
          </p:nvSpPr>
          <p:spPr>
            <a:xfrm>
              <a:off x="1202230" y="2997821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125E10-9913-4A4D-B6D3-B119E4BA63DD}"/>
                </a:ext>
              </a:extLst>
            </p:cNvPr>
            <p:cNvSpPr txBox="1"/>
            <p:nvPr/>
          </p:nvSpPr>
          <p:spPr>
            <a:xfrm>
              <a:off x="1899345" y="353110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-0.92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D48075-CBD0-B241-BAF6-08ACCE10C383}"/>
                </a:ext>
              </a:extLst>
            </p:cNvPr>
            <p:cNvSpPr txBox="1"/>
            <p:nvPr/>
          </p:nvSpPr>
          <p:spPr>
            <a:xfrm>
              <a:off x="2603907" y="284178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+0.28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C25B0D-D4F1-6448-93D9-8526777EA29F}"/>
                </a:ext>
              </a:extLst>
            </p:cNvPr>
            <p:cNvSpPr txBox="1"/>
            <p:nvPr/>
          </p:nvSpPr>
          <p:spPr>
            <a:xfrm>
              <a:off x="3316940" y="350469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15A77-81AD-E04F-B822-9D50CDAA68AD}"/>
                </a:ext>
              </a:extLst>
            </p:cNvPr>
            <p:cNvSpPr txBox="1"/>
            <p:nvPr/>
          </p:nvSpPr>
          <p:spPr>
            <a:xfrm>
              <a:off x="4032835" y="401133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-1.76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F8ABF8-6404-F84C-9A9B-D809631CB30A}"/>
                </a:ext>
              </a:extLst>
            </p:cNvPr>
            <p:cNvSpPr txBox="1"/>
            <p:nvPr/>
          </p:nvSpPr>
          <p:spPr>
            <a:xfrm>
              <a:off x="4742227" y="416683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AD6547-207F-9D4F-893E-6615D78365EE}"/>
                </a:ext>
              </a:extLst>
            </p:cNvPr>
            <p:cNvSpPr txBox="1"/>
            <p:nvPr/>
          </p:nvSpPr>
          <p:spPr>
            <a:xfrm>
              <a:off x="5441501" y="380281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-1.39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A81BC9-B8B3-4E48-BFF3-AD9F737517EE}"/>
                </a:ext>
              </a:extLst>
            </p:cNvPr>
            <p:cNvSpPr txBox="1"/>
            <p:nvPr/>
          </p:nvSpPr>
          <p:spPr>
            <a:xfrm>
              <a:off x="5434867" y="358553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-1.58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F7B724-15A7-1144-AE20-5D88AB7D9E73}"/>
                </a:ext>
              </a:extLst>
            </p:cNvPr>
            <p:cNvSpPr txBox="1"/>
            <p:nvPr/>
          </p:nvSpPr>
          <p:spPr>
            <a:xfrm>
              <a:off x="6145796" y="375690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-1.87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60D54E-A9CB-754E-BE73-CCE148B2837E}"/>
                </a:ext>
              </a:extLst>
            </p:cNvPr>
            <p:cNvSpPr txBox="1"/>
            <p:nvPr/>
          </p:nvSpPr>
          <p:spPr>
            <a:xfrm>
              <a:off x="6841295" y="28821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1AE1B8-D9F6-964D-A512-43315A7A71CF}"/>
                </a:ext>
              </a:extLst>
            </p:cNvPr>
            <p:cNvSpPr txBox="1"/>
            <p:nvPr/>
          </p:nvSpPr>
          <p:spPr>
            <a:xfrm>
              <a:off x="7553925" y="4481143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-3.13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F8F18B-6683-8A43-B007-E4F08C43643D}"/>
                </a:ext>
              </a:extLst>
            </p:cNvPr>
            <p:cNvSpPr txBox="1"/>
            <p:nvPr/>
          </p:nvSpPr>
          <p:spPr>
            <a:xfrm>
              <a:off x="8258375" y="46744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-3.48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66B51C-4235-A249-9CF6-F4C50D5E17D5}"/>
                </a:ext>
              </a:extLst>
            </p:cNvPr>
            <p:cNvSpPr txBox="1"/>
            <p:nvPr/>
          </p:nvSpPr>
          <p:spPr>
            <a:xfrm>
              <a:off x="8980587" y="3894588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E54CB8-04D3-B348-91DB-A091F0B75B08}"/>
                </a:ext>
              </a:extLst>
            </p:cNvPr>
            <p:cNvSpPr txBox="1"/>
            <p:nvPr/>
          </p:nvSpPr>
          <p:spPr>
            <a:xfrm>
              <a:off x="9681504" y="188342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F08DC3-95BF-994C-942E-0F89A656AD51}"/>
                </a:ext>
              </a:extLst>
            </p:cNvPr>
            <p:cNvSpPr txBox="1"/>
            <p:nvPr/>
          </p:nvSpPr>
          <p:spPr>
            <a:xfrm>
              <a:off x="8968812" y="192255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B8FCF3-4710-9A47-B1A3-19CD3414027D}"/>
                </a:ext>
              </a:extLst>
            </p:cNvPr>
            <p:cNvSpPr txBox="1"/>
            <p:nvPr/>
          </p:nvSpPr>
          <p:spPr>
            <a:xfrm>
              <a:off x="6145795" y="180475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7723C-DBE3-F945-9A47-510582E6ED78}"/>
                </a:ext>
              </a:extLst>
            </p:cNvPr>
            <p:cNvSpPr txBox="1"/>
            <p:nvPr/>
          </p:nvSpPr>
          <p:spPr>
            <a:xfrm>
              <a:off x="8262726" y="57506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-4.78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88F24C-081E-3D40-86DC-BBA20EDABB24}"/>
                </a:ext>
              </a:extLst>
            </p:cNvPr>
            <p:cNvSpPr txBox="1"/>
            <p:nvPr/>
          </p:nvSpPr>
          <p:spPr>
            <a:xfrm>
              <a:off x="8978970" y="497438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-3.43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ABAA32-1D3D-C34E-BCB9-0310032B6A47}"/>
                </a:ext>
              </a:extLst>
            </p:cNvPr>
            <p:cNvSpPr txBox="1"/>
            <p:nvPr/>
          </p:nvSpPr>
          <p:spPr>
            <a:xfrm>
              <a:off x="9685309" y="296378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25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6DDBD-F4D1-034D-81BA-6D0A27E33C4F}"/>
              </a:ext>
            </a:extLst>
          </p:cNvPr>
          <p:cNvSpPr txBox="1"/>
          <p:nvPr/>
        </p:nvSpPr>
        <p:spPr>
          <a:xfrm>
            <a:off x="2507780" y="118190"/>
            <a:ext cx="15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Au(111)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E0FB2-5715-0F4D-BB79-C793A059D674}"/>
              </a:ext>
            </a:extLst>
          </p:cNvPr>
          <p:cNvGrpSpPr/>
          <p:nvPr/>
        </p:nvGrpSpPr>
        <p:grpSpPr>
          <a:xfrm>
            <a:off x="592703" y="487522"/>
            <a:ext cx="10602273" cy="6224229"/>
            <a:chOff x="592703" y="487522"/>
            <a:chExt cx="10602273" cy="62242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987DD-34D6-7A46-80C1-D7B5D1BC0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7" b="20647"/>
            <a:stretch/>
          </p:blipFill>
          <p:spPr>
            <a:xfrm>
              <a:off x="592703" y="487522"/>
              <a:ext cx="10602273" cy="622422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5EC557-E945-4C44-96BE-3130986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8394" y="240836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FCAF7D-79AE-5241-B3FB-887974FB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81302" y="4211369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DC03A-4180-874A-9F55-A9A7E05F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94697" y="306465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F82634-4FFF-304F-AD24-3AB3D5F8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76982" y="3617687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1BFA7B-81ED-664E-AF1B-7890FD44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98342" y="413720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677022-48D4-654E-8990-8660EB8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6452" y="4784318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43C733-3EC4-864E-B6FA-DD2A49A8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49328" y="2347879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D98E3E-398D-864F-90DC-15E80E75F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433522" y="2609846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B2F2C8-F140-B648-A014-CF2DD4EB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205607" y="2183322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454B0E-346E-EC49-9566-4A54BA5D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87230" y="351474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CBF24A-26DB-7E43-9757-BD4A7ED1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550226" y="3064658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DA2599-4DB0-154D-9FF9-DE9B7867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278017" y="2434865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FE9954-9C88-9644-AA14-FAFC49DA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492173" y="1138784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8C8DA0-343F-8A4B-B423-DEFD2AC0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9166159" y="1372303"/>
              <a:ext cx="721360" cy="45008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221D17-3DB4-B74F-990C-15EDA3B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5735320" y="424028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520691-DD74-7E4E-A921-A41F77FF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556657" y="554314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F65AE-0E80-8C44-B45D-4E1286E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9280847" y="4539173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2D6B55-D3BE-954C-B826-7910FEF7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9979229" y="1276144"/>
              <a:ext cx="721360" cy="450087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D3A679-8044-F144-84EB-6174C94C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9979229" y="3365026"/>
              <a:ext cx="721360" cy="450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07C3C-EAD6-B141-95AE-47D23C7FCA46}"/>
                </a:ext>
              </a:extLst>
            </p:cNvPr>
            <p:cNvSpPr txBox="1"/>
            <p:nvPr/>
          </p:nvSpPr>
          <p:spPr>
            <a:xfrm>
              <a:off x="1595404" y="3035599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55119C-5C4F-714A-B141-EF38568EADC9}"/>
                </a:ext>
              </a:extLst>
            </p:cNvPr>
            <p:cNvSpPr txBox="1"/>
            <p:nvPr/>
          </p:nvSpPr>
          <p:spPr>
            <a:xfrm>
              <a:off x="2287509" y="3633355"/>
              <a:ext cx="6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-1.06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1498F3-0E5D-7349-AA47-DAC06778B66E}"/>
                </a:ext>
              </a:extLst>
            </p:cNvPr>
            <p:cNvSpPr txBox="1"/>
            <p:nvPr/>
          </p:nvSpPr>
          <p:spPr>
            <a:xfrm>
              <a:off x="2992458" y="279796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+0.40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0DB0AB-40D7-6644-B86A-96709CC3B1BE}"/>
                </a:ext>
              </a:extLst>
            </p:cNvPr>
            <p:cNvSpPr txBox="1"/>
            <p:nvPr/>
          </p:nvSpPr>
          <p:spPr>
            <a:xfrm>
              <a:off x="3701580" y="324327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-0.37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EFEA49-54F9-B64D-91AD-4F97A9DC9F46}"/>
                </a:ext>
              </a:extLst>
            </p:cNvPr>
            <p:cNvSpPr txBox="1"/>
            <p:nvPr/>
          </p:nvSpPr>
          <p:spPr>
            <a:xfrm>
              <a:off x="4399043" y="3450475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0B2A2C-96C8-F949-BDD2-40D0FA023900}"/>
                </a:ext>
              </a:extLst>
            </p:cNvPr>
            <p:cNvSpPr txBox="1"/>
            <p:nvPr/>
          </p:nvSpPr>
          <p:spPr>
            <a:xfrm>
              <a:off x="5094084" y="352649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-0.88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B20BE-7E32-9544-86D4-DCFD951CAE26}"/>
                </a:ext>
              </a:extLst>
            </p:cNvPr>
            <p:cNvSpPr txBox="1"/>
            <p:nvPr/>
          </p:nvSpPr>
          <p:spPr>
            <a:xfrm>
              <a:off x="5790164" y="344757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-0.74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C65E8-4662-D547-8269-CBDCDB4F3D22}"/>
                </a:ext>
              </a:extLst>
            </p:cNvPr>
            <p:cNvSpPr txBox="1"/>
            <p:nvPr/>
          </p:nvSpPr>
          <p:spPr>
            <a:xfrm>
              <a:off x="5794484" y="301221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52B55C-872D-1244-B540-093D88109651}"/>
                </a:ext>
              </a:extLst>
            </p:cNvPr>
            <p:cNvSpPr txBox="1"/>
            <p:nvPr/>
          </p:nvSpPr>
          <p:spPr>
            <a:xfrm>
              <a:off x="6503748" y="301712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-0.52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C3EE0-2346-5242-A34B-CF6567CE7C9B}"/>
                </a:ext>
              </a:extLst>
            </p:cNvPr>
            <p:cNvSpPr txBox="1"/>
            <p:nvPr/>
          </p:nvSpPr>
          <p:spPr>
            <a:xfrm>
              <a:off x="7201472" y="29010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-0.32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B35015-75B4-4948-91EC-650628332FED}"/>
                </a:ext>
              </a:extLst>
            </p:cNvPr>
            <p:cNvSpPr txBox="1"/>
            <p:nvPr/>
          </p:nvSpPr>
          <p:spPr>
            <a:xfrm>
              <a:off x="7911062" y="3964802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B4B857-534B-D24D-90A2-63CA1830F465}"/>
                </a:ext>
              </a:extLst>
            </p:cNvPr>
            <p:cNvSpPr txBox="1"/>
            <p:nvPr/>
          </p:nvSpPr>
          <p:spPr>
            <a:xfrm>
              <a:off x="8602957" y="3879697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-2.04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666F70-108A-984C-8AC9-8305ECEE6950}"/>
                </a:ext>
              </a:extLst>
            </p:cNvPr>
            <p:cNvSpPr txBox="1"/>
            <p:nvPr/>
          </p:nvSpPr>
          <p:spPr>
            <a:xfrm>
              <a:off x="9312228" y="298873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-0.47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2255B-A86A-6B4A-ACB3-44AA1C1B9CB0}"/>
                </a:ext>
              </a:extLst>
            </p:cNvPr>
            <p:cNvSpPr txBox="1"/>
            <p:nvPr/>
          </p:nvSpPr>
          <p:spPr>
            <a:xfrm>
              <a:off x="9996462" y="1785286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+1.62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7EEB45-00DA-6946-B83B-B2B47C4794A8}"/>
                </a:ext>
              </a:extLst>
            </p:cNvPr>
            <p:cNvSpPr txBox="1"/>
            <p:nvPr/>
          </p:nvSpPr>
          <p:spPr>
            <a:xfrm>
              <a:off x="9299124" y="182325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64A8B4-6F01-414D-9ABA-16311EE984A7}"/>
                </a:ext>
              </a:extLst>
            </p:cNvPr>
            <p:cNvSpPr txBox="1"/>
            <p:nvPr/>
          </p:nvSpPr>
          <p:spPr>
            <a:xfrm>
              <a:off x="6492173" y="1728160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+1.72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F643D7-9693-6E49-BFD5-8014FBAC58E7}"/>
                </a:ext>
              </a:extLst>
            </p:cNvPr>
            <p:cNvSpPr txBox="1"/>
            <p:nvPr/>
          </p:nvSpPr>
          <p:spPr>
            <a:xfrm>
              <a:off x="8596526" y="5075499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-3.59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E3DBD8-148C-FC4E-8B16-EC3677AFAF48}"/>
                </a:ext>
              </a:extLst>
            </p:cNvPr>
            <p:cNvSpPr txBox="1"/>
            <p:nvPr/>
          </p:nvSpPr>
          <p:spPr>
            <a:xfrm>
              <a:off x="9319944" y="4188141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-2.03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D29115-A850-404D-93E6-812477541CF0}"/>
                </a:ext>
              </a:extLst>
            </p:cNvPr>
            <p:cNvSpPr txBox="1"/>
            <p:nvPr/>
          </p:nvSpPr>
          <p:spPr>
            <a:xfrm>
              <a:off x="10013954" y="2998154"/>
              <a:ext cx="64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+0.07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3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015C5-6A67-5A49-9F83-0ACB45F52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4" b="15943"/>
          <a:stretch/>
        </p:blipFill>
        <p:spPr>
          <a:xfrm>
            <a:off x="1023730" y="0"/>
            <a:ext cx="9712004" cy="65685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9B5084-30DA-6D46-8C16-F48E8DC53A51}"/>
              </a:ext>
            </a:extLst>
          </p:cNvPr>
          <p:cNvCxnSpPr/>
          <p:nvPr/>
        </p:nvCxnSpPr>
        <p:spPr>
          <a:xfrm>
            <a:off x="2162431" y="4646141"/>
            <a:ext cx="360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88E996-5844-8940-AB61-389819004334}"/>
              </a:ext>
            </a:extLst>
          </p:cNvPr>
          <p:cNvCxnSpPr/>
          <p:nvPr/>
        </p:nvCxnSpPr>
        <p:spPr>
          <a:xfrm>
            <a:off x="2611393" y="4646141"/>
            <a:ext cx="360000" cy="0"/>
          </a:xfrm>
          <a:prstGeom prst="line">
            <a:avLst/>
          </a:prstGeom>
          <a:ln w="38100">
            <a:solidFill>
              <a:srgbClr val="01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B8105C-D652-B14A-89BD-B3F9AA5A2F77}"/>
              </a:ext>
            </a:extLst>
          </p:cNvPr>
          <p:cNvCxnSpPr/>
          <p:nvPr/>
        </p:nvCxnSpPr>
        <p:spPr>
          <a:xfrm>
            <a:off x="2162431" y="5107459"/>
            <a:ext cx="360000" cy="0"/>
          </a:xfrm>
          <a:prstGeom prst="line">
            <a:avLst/>
          </a:prstGeom>
          <a:ln w="381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78EAB0-CCFA-7446-AC78-1467D28E0DB2}"/>
              </a:ext>
            </a:extLst>
          </p:cNvPr>
          <p:cNvCxnSpPr/>
          <p:nvPr/>
        </p:nvCxnSpPr>
        <p:spPr>
          <a:xfrm>
            <a:off x="3085069" y="464614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C549DF-3214-A746-AF52-3B7A8E60B608}"/>
              </a:ext>
            </a:extLst>
          </p:cNvPr>
          <p:cNvCxnSpPr/>
          <p:nvPr/>
        </p:nvCxnSpPr>
        <p:spPr>
          <a:xfrm>
            <a:off x="2611393" y="5107459"/>
            <a:ext cx="360000" cy="0"/>
          </a:xfrm>
          <a:prstGeom prst="line">
            <a:avLst/>
          </a:prstGeom>
          <a:ln w="38100">
            <a:solidFill>
              <a:srgbClr val="22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5C3397-DEA6-5948-9C4B-9E345D697153}"/>
              </a:ext>
            </a:extLst>
          </p:cNvPr>
          <p:cNvCxnSpPr/>
          <p:nvPr/>
        </p:nvCxnSpPr>
        <p:spPr>
          <a:xfrm>
            <a:off x="3085069" y="5106731"/>
            <a:ext cx="360000" cy="0"/>
          </a:xfrm>
          <a:prstGeom prst="line">
            <a:avLst/>
          </a:prstGeom>
          <a:ln w="38100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C9F962-7D97-FC44-B146-2A037194B2B3}"/>
              </a:ext>
            </a:extLst>
          </p:cNvPr>
          <p:cNvCxnSpPr/>
          <p:nvPr/>
        </p:nvCxnSpPr>
        <p:spPr>
          <a:xfrm>
            <a:off x="2162431" y="5577015"/>
            <a:ext cx="360000" cy="0"/>
          </a:xfrm>
          <a:prstGeom prst="line">
            <a:avLst/>
          </a:prstGeom>
          <a:ln w="38100">
            <a:solidFill>
              <a:srgbClr val="D3D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5864A5-7581-F043-ACA1-04D2CB4D4496}"/>
              </a:ext>
            </a:extLst>
          </p:cNvPr>
          <p:cNvCxnSpPr/>
          <p:nvPr/>
        </p:nvCxnSpPr>
        <p:spPr>
          <a:xfrm>
            <a:off x="2611393" y="5585252"/>
            <a:ext cx="360000" cy="0"/>
          </a:xfrm>
          <a:prstGeom prst="line">
            <a:avLst/>
          </a:prstGeom>
          <a:ln w="38100">
            <a:solidFill>
              <a:srgbClr val="3C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051A-97FD-2F48-B335-BED5BB4CDE45}"/>
              </a:ext>
            </a:extLst>
          </p:cNvPr>
          <p:cNvCxnSpPr/>
          <p:nvPr/>
        </p:nvCxnSpPr>
        <p:spPr>
          <a:xfrm>
            <a:off x="3085069" y="5585252"/>
            <a:ext cx="360000" cy="0"/>
          </a:xfrm>
          <a:prstGeom prst="line">
            <a:avLst/>
          </a:prstGeom>
          <a:ln w="38100">
            <a:solidFill>
              <a:srgbClr val="FF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A5FDB3-9176-AA45-B8E5-37928C5CF207}"/>
              </a:ext>
            </a:extLst>
          </p:cNvPr>
          <p:cNvSpPr txBox="1"/>
          <p:nvPr/>
        </p:nvSpPr>
        <p:spPr>
          <a:xfrm>
            <a:off x="3661132" y="446147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9C422-E89F-4A4C-84CE-422BC8782271}"/>
              </a:ext>
            </a:extLst>
          </p:cNvPr>
          <p:cNvSpPr txBox="1"/>
          <p:nvPr/>
        </p:nvSpPr>
        <p:spPr>
          <a:xfrm>
            <a:off x="3661132" y="49220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9E5E9-0244-0045-8CD2-2D660AE07B20}"/>
              </a:ext>
            </a:extLst>
          </p:cNvPr>
          <p:cNvSpPr txBox="1"/>
          <p:nvPr/>
        </p:nvSpPr>
        <p:spPr>
          <a:xfrm>
            <a:off x="3661132" y="53759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172977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19D0B0-43C1-7C49-83E6-E192B614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5" r="7222"/>
          <a:stretch/>
        </p:blipFill>
        <p:spPr>
          <a:xfrm>
            <a:off x="796827" y="1377216"/>
            <a:ext cx="5310660" cy="351129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36E01D-2CAF-454C-8716-D0FB009848BB}"/>
              </a:ext>
            </a:extLst>
          </p:cNvPr>
          <p:cNvCxnSpPr>
            <a:cxnSpLocks/>
          </p:cNvCxnSpPr>
          <p:nvPr/>
        </p:nvCxnSpPr>
        <p:spPr>
          <a:xfrm flipH="1">
            <a:off x="3168598" y="3196716"/>
            <a:ext cx="749828" cy="241664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15A82F-B81E-954C-BC92-2971B36F6D84}"/>
              </a:ext>
            </a:extLst>
          </p:cNvPr>
          <p:cNvCxnSpPr>
            <a:cxnSpLocks/>
          </p:cNvCxnSpPr>
          <p:nvPr/>
        </p:nvCxnSpPr>
        <p:spPr>
          <a:xfrm flipV="1">
            <a:off x="4358391" y="2445579"/>
            <a:ext cx="295275" cy="372320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AB724-1141-8A49-BAAD-736EF06375D5}"/>
              </a:ext>
            </a:extLst>
          </p:cNvPr>
          <p:cNvCxnSpPr>
            <a:cxnSpLocks/>
          </p:cNvCxnSpPr>
          <p:nvPr/>
        </p:nvCxnSpPr>
        <p:spPr>
          <a:xfrm flipH="1">
            <a:off x="2585613" y="2023046"/>
            <a:ext cx="461418" cy="274060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878A34-8104-B34F-ADC4-995FA1E03167}"/>
              </a:ext>
            </a:extLst>
          </p:cNvPr>
          <p:cNvCxnSpPr>
            <a:cxnSpLocks/>
          </p:cNvCxnSpPr>
          <p:nvPr/>
        </p:nvCxnSpPr>
        <p:spPr>
          <a:xfrm flipV="1">
            <a:off x="4594936" y="2943213"/>
            <a:ext cx="475227" cy="230856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C127-0EF4-C740-95D4-58CC8FBC225F}"/>
              </a:ext>
            </a:extLst>
          </p:cNvPr>
          <p:cNvSpPr txBox="1"/>
          <p:nvPr/>
        </p:nvSpPr>
        <p:spPr>
          <a:xfrm>
            <a:off x="4221635" y="3031059"/>
            <a:ext cx="88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34976-5CB2-0249-A4BF-70C9966BA6D8}"/>
              </a:ext>
            </a:extLst>
          </p:cNvPr>
          <p:cNvSpPr txBox="1"/>
          <p:nvPr/>
        </p:nvSpPr>
        <p:spPr>
          <a:xfrm>
            <a:off x="3101833" y="286661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8D727-B68C-BD41-91CB-6615F6F48AAE}"/>
              </a:ext>
            </a:extLst>
          </p:cNvPr>
          <p:cNvSpPr txBox="1"/>
          <p:nvPr/>
        </p:nvSpPr>
        <p:spPr>
          <a:xfrm>
            <a:off x="2003330" y="4102308"/>
            <a:ext cx="960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B1665-DF3A-C448-85CA-095D04AC5B3D}"/>
              </a:ext>
            </a:extLst>
          </p:cNvPr>
          <p:cNvSpPr txBox="1"/>
          <p:nvPr/>
        </p:nvSpPr>
        <p:spPr>
          <a:xfrm>
            <a:off x="4770998" y="1998500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966C45-CBB9-F647-A042-015F607B319D}"/>
              </a:ext>
            </a:extLst>
          </p:cNvPr>
          <p:cNvSpPr txBox="1"/>
          <p:nvPr/>
        </p:nvSpPr>
        <p:spPr>
          <a:xfrm>
            <a:off x="5446920" y="3114150"/>
            <a:ext cx="675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64FD-9C5E-B448-9BCE-3F2DCCAE169F}"/>
              </a:ext>
            </a:extLst>
          </p:cNvPr>
          <p:cNvSpPr txBox="1"/>
          <p:nvPr/>
        </p:nvSpPr>
        <p:spPr>
          <a:xfrm>
            <a:off x="3445775" y="2132687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A555F7-5E57-6D4C-8AAF-3D5809AEA8F8}"/>
              </a:ext>
            </a:extLst>
          </p:cNvPr>
          <p:cNvSpPr txBox="1"/>
          <p:nvPr/>
        </p:nvSpPr>
        <p:spPr>
          <a:xfrm>
            <a:off x="1960707" y="3207548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FE63A-B526-4643-A736-F484B30D783D}"/>
              </a:ext>
            </a:extLst>
          </p:cNvPr>
          <p:cNvSpPr txBox="1"/>
          <p:nvPr/>
        </p:nvSpPr>
        <p:spPr>
          <a:xfrm>
            <a:off x="1717672" y="2970161"/>
            <a:ext cx="1207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9764-C6E9-1E4E-9612-8741C5B9595B}"/>
              </a:ext>
            </a:extLst>
          </p:cNvPr>
          <p:cNvSpPr txBox="1"/>
          <p:nvPr/>
        </p:nvSpPr>
        <p:spPr>
          <a:xfrm>
            <a:off x="3464828" y="1725344"/>
            <a:ext cx="68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58E93-9898-7447-8BAB-BD4447DFCF7A}"/>
              </a:ext>
            </a:extLst>
          </p:cNvPr>
          <p:cNvSpPr txBox="1"/>
          <p:nvPr/>
        </p:nvSpPr>
        <p:spPr>
          <a:xfrm>
            <a:off x="5446921" y="2817898"/>
            <a:ext cx="675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5B62A-4E8B-2644-95FE-10DAE7326FFC}"/>
              </a:ext>
            </a:extLst>
          </p:cNvPr>
          <p:cNvSpPr txBox="1"/>
          <p:nvPr/>
        </p:nvSpPr>
        <p:spPr>
          <a:xfrm>
            <a:off x="5056354" y="2467378"/>
            <a:ext cx="675556" cy="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2029F4-41FF-0746-B389-EB0B825FC5BD}"/>
              </a:ext>
            </a:extLst>
          </p:cNvPr>
          <p:cNvCxnSpPr>
            <a:cxnSpLocks/>
          </p:cNvCxnSpPr>
          <p:nvPr/>
        </p:nvCxnSpPr>
        <p:spPr>
          <a:xfrm flipH="1" flipV="1">
            <a:off x="4049720" y="1803372"/>
            <a:ext cx="545216" cy="195128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6F82A1E-279B-A047-A9E2-45E55C35F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" t="6795" r="6910"/>
          <a:stretch/>
        </p:blipFill>
        <p:spPr>
          <a:xfrm>
            <a:off x="6069523" y="1364105"/>
            <a:ext cx="5126637" cy="349246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327BDF-EDCA-7D4B-B8E1-F56B2CD41397}"/>
              </a:ext>
            </a:extLst>
          </p:cNvPr>
          <p:cNvCxnSpPr>
            <a:cxnSpLocks/>
          </p:cNvCxnSpPr>
          <p:nvPr/>
        </p:nvCxnSpPr>
        <p:spPr>
          <a:xfrm>
            <a:off x="9762656" y="3305550"/>
            <a:ext cx="365451" cy="337835"/>
          </a:xfrm>
          <a:prstGeom prst="straightConnector1">
            <a:avLst/>
          </a:prstGeom>
          <a:ln w="254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A99B3D-624E-F04F-9D46-DC033712291D}"/>
              </a:ext>
            </a:extLst>
          </p:cNvPr>
          <p:cNvCxnSpPr>
            <a:cxnSpLocks/>
          </p:cNvCxnSpPr>
          <p:nvPr/>
        </p:nvCxnSpPr>
        <p:spPr>
          <a:xfrm flipH="1" flipV="1">
            <a:off x="9015821" y="2545578"/>
            <a:ext cx="541781" cy="241398"/>
          </a:xfrm>
          <a:prstGeom prst="straightConnector1">
            <a:avLst/>
          </a:prstGeom>
          <a:ln w="25400">
            <a:solidFill>
              <a:srgbClr val="DBA520"/>
            </a:solidFill>
            <a:headEnd w="lg" len="lg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C98ABC-9BED-5E40-AE69-CC3E9D6CFD48}"/>
              </a:ext>
            </a:extLst>
          </p:cNvPr>
          <p:cNvCxnSpPr>
            <a:cxnSpLocks/>
          </p:cNvCxnSpPr>
          <p:nvPr/>
        </p:nvCxnSpPr>
        <p:spPr>
          <a:xfrm>
            <a:off x="9534224" y="2009806"/>
            <a:ext cx="456865" cy="420356"/>
          </a:xfrm>
          <a:prstGeom prst="straightConnector1">
            <a:avLst/>
          </a:prstGeom>
          <a:ln w="25400">
            <a:solidFill>
              <a:srgbClr val="DBA52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2EAA7C-3266-2641-91D5-44220BB3F1A1}"/>
              </a:ext>
            </a:extLst>
          </p:cNvPr>
          <p:cNvCxnSpPr>
            <a:cxnSpLocks/>
          </p:cNvCxnSpPr>
          <p:nvPr/>
        </p:nvCxnSpPr>
        <p:spPr>
          <a:xfrm flipH="1" flipV="1">
            <a:off x="8920260" y="3065825"/>
            <a:ext cx="515603" cy="13832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BC6CF7-D565-A246-818F-BBB8A73971E5}"/>
              </a:ext>
            </a:extLst>
          </p:cNvPr>
          <p:cNvCxnSpPr>
            <a:cxnSpLocks/>
          </p:cNvCxnSpPr>
          <p:nvPr/>
        </p:nvCxnSpPr>
        <p:spPr>
          <a:xfrm flipV="1">
            <a:off x="7224627" y="2082409"/>
            <a:ext cx="394845" cy="392695"/>
          </a:xfrm>
          <a:prstGeom prst="straightConnector1">
            <a:avLst/>
          </a:prstGeom>
          <a:ln w="25400">
            <a:solidFill>
              <a:srgbClr val="FF0000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A2FD77-6A0B-164E-AAFF-3D94563244DD}"/>
              </a:ext>
            </a:extLst>
          </p:cNvPr>
          <p:cNvSpPr txBox="1"/>
          <p:nvPr/>
        </p:nvSpPr>
        <p:spPr>
          <a:xfrm>
            <a:off x="9883740" y="2500265"/>
            <a:ext cx="79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64D95-272F-6343-BE8F-4EF06F1BB627}"/>
              </a:ext>
            </a:extLst>
          </p:cNvPr>
          <p:cNvSpPr txBox="1"/>
          <p:nvPr/>
        </p:nvSpPr>
        <p:spPr>
          <a:xfrm>
            <a:off x="10179303" y="4121841"/>
            <a:ext cx="41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79F8B-9614-974F-AF80-DEA1DC9AE884}"/>
              </a:ext>
            </a:extLst>
          </p:cNvPr>
          <p:cNvSpPr txBox="1"/>
          <p:nvPr/>
        </p:nvSpPr>
        <p:spPr>
          <a:xfrm>
            <a:off x="7861149" y="2314746"/>
            <a:ext cx="68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16CDA-0206-C244-9C44-3F02AD000399}"/>
              </a:ext>
            </a:extLst>
          </p:cNvPr>
          <p:cNvSpPr txBox="1"/>
          <p:nvPr/>
        </p:nvSpPr>
        <p:spPr>
          <a:xfrm>
            <a:off x="6647652" y="3160603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B9AD4-F395-D54D-AAFD-7F513B95591A}"/>
              </a:ext>
            </a:extLst>
          </p:cNvPr>
          <p:cNvSpPr txBox="1"/>
          <p:nvPr/>
        </p:nvSpPr>
        <p:spPr>
          <a:xfrm>
            <a:off x="10331616" y="2929845"/>
            <a:ext cx="515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74453-9EA6-EB40-93BF-F7204A9B9893}"/>
              </a:ext>
            </a:extLst>
          </p:cNvPr>
          <p:cNvSpPr txBox="1"/>
          <p:nvPr/>
        </p:nvSpPr>
        <p:spPr>
          <a:xfrm>
            <a:off x="8536565" y="1742085"/>
            <a:ext cx="856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9B915-4788-3848-84CE-3DBBF8FFACC8}"/>
              </a:ext>
            </a:extLst>
          </p:cNvPr>
          <p:cNvSpPr txBox="1"/>
          <p:nvPr/>
        </p:nvSpPr>
        <p:spPr>
          <a:xfrm>
            <a:off x="6647652" y="2666277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D6113-4002-7648-BC7B-BD54BE9B7A0F}"/>
              </a:ext>
            </a:extLst>
          </p:cNvPr>
          <p:cNvSpPr txBox="1"/>
          <p:nvPr/>
        </p:nvSpPr>
        <p:spPr>
          <a:xfrm>
            <a:off x="7873436" y="2720545"/>
            <a:ext cx="845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95521-C038-0145-8A69-E4FA150C5C26}"/>
              </a:ext>
            </a:extLst>
          </p:cNvPr>
          <p:cNvSpPr txBox="1"/>
          <p:nvPr/>
        </p:nvSpPr>
        <p:spPr>
          <a:xfrm>
            <a:off x="9472401" y="3071825"/>
            <a:ext cx="822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67423-4E9E-1F4A-B6E4-FA4ACB6A4661}"/>
              </a:ext>
            </a:extLst>
          </p:cNvPr>
          <p:cNvSpPr txBox="1"/>
          <p:nvPr/>
        </p:nvSpPr>
        <p:spPr>
          <a:xfrm>
            <a:off x="10430191" y="3204144"/>
            <a:ext cx="856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1648C-DABA-634B-94B5-A1C6C332AA31}"/>
              </a:ext>
            </a:extLst>
          </p:cNvPr>
          <p:cNvSpPr txBox="1"/>
          <p:nvPr/>
        </p:nvSpPr>
        <p:spPr>
          <a:xfrm>
            <a:off x="8638726" y="2115899"/>
            <a:ext cx="75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</p:spTree>
    <p:extLst>
      <p:ext uri="{BB962C8B-B14F-4D97-AF65-F5344CB8AC3E}">
        <p14:creationId xmlns:p14="http://schemas.microsoft.com/office/powerpoint/2010/main" val="232734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85149C-5CDE-E94A-9CFE-19E03B10A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" t="8333" r="6887"/>
          <a:stretch/>
        </p:blipFill>
        <p:spPr>
          <a:xfrm>
            <a:off x="2939150" y="1505172"/>
            <a:ext cx="5326037" cy="357779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C3D4E0-405E-0C4E-A8E9-4A0FFB0A4BF0}"/>
              </a:ext>
            </a:extLst>
          </p:cNvPr>
          <p:cNvCxnSpPr>
            <a:cxnSpLocks/>
          </p:cNvCxnSpPr>
          <p:nvPr/>
        </p:nvCxnSpPr>
        <p:spPr>
          <a:xfrm flipH="1">
            <a:off x="5893878" y="3299831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8D0610-9D16-2141-AFEF-0927C4E7B086}"/>
              </a:ext>
            </a:extLst>
          </p:cNvPr>
          <p:cNvCxnSpPr>
            <a:cxnSpLocks/>
          </p:cNvCxnSpPr>
          <p:nvPr/>
        </p:nvCxnSpPr>
        <p:spPr>
          <a:xfrm flipV="1">
            <a:off x="6528158" y="2693978"/>
            <a:ext cx="112925" cy="174434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A975AC-A3AA-064A-B37D-BD618F41A8E9}"/>
              </a:ext>
            </a:extLst>
          </p:cNvPr>
          <p:cNvCxnSpPr>
            <a:cxnSpLocks/>
          </p:cNvCxnSpPr>
          <p:nvPr/>
        </p:nvCxnSpPr>
        <p:spPr>
          <a:xfrm flipH="1">
            <a:off x="4709591" y="2194086"/>
            <a:ext cx="166182" cy="127764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2EEC0-2E70-794C-AC1D-790AD57644A6}"/>
              </a:ext>
            </a:extLst>
          </p:cNvPr>
          <p:cNvCxnSpPr>
            <a:cxnSpLocks/>
          </p:cNvCxnSpPr>
          <p:nvPr/>
        </p:nvCxnSpPr>
        <p:spPr>
          <a:xfrm flipV="1">
            <a:off x="6810804" y="3067496"/>
            <a:ext cx="198511" cy="149896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BCB3E35-1DF9-E64E-B51F-A220F971D645}"/>
              </a:ext>
            </a:extLst>
          </p:cNvPr>
          <p:cNvSpPr txBox="1"/>
          <p:nvPr/>
        </p:nvSpPr>
        <p:spPr>
          <a:xfrm>
            <a:off x="6282633" y="318821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9202F-F870-4040-8BF3-313EF3051B46}"/>
              </a:ext>
            </a:extLst>
          </p:cNvPr>
          <p:cNvSpPr txBox="1"/>
          <p:nvPr/>
        </p:nvSpPr>
        <p:spPr>
          <a:xfrm>
            <a:off x="5158454" y="2997048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3AD83-7662-A143-9632-01B63EE8BA74}"/>
              </a:ext>
            </a:extLst>
          </p:cNvPr>
          <p:cNvSpPr txBox="1"/>
          <p:nvPr/>
        </p:nvSpPr>
        <p:spPr>
          <a:xfrm>
            <a:off x="4030566" y="428304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EDC969-2FD0-7044-941F-2F02949C1F2C}"/>
              </a:ext>
            </a:extLst>
          </p:cNvPr>
          <p:cNvSpPr txBox="1"/>
          <p:nvPr/>
        </p:nvSpPr>
        <p:spPr>
          <a:xfrm>
            <a:off x="6874786" y="21328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9C6019-5BD6-B845-8FE0-7F78C0EEFDAC}"/>
              </a:ext>
            </a:extLst>
          </p:cNvPr>
          <p:cNvSpPr txBox="1"/>
          <p:nvPr/>
        </p:nvSpPr>
        <p:spPr>
          <a:xfrm>
            <a:off x="7349071" y="3340007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A50D44-CECA-814D-8859-EA9B54020916}"/>
              </a:ext>
            </a:extLst>
          </p:cNvPr>
          <p:cNvSpPr txBox="1"/>
          <p:nvPr/>
        </p:nvSpPr>
        <p:spPr>
          <a:xfrm>
            <a:off x="5464145" y="227862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E99C8-211D-8944-A8D1-77BCD77169DA}"/>
              </a:ext>
            </a:extLst>
          </p:cNvPr>
          <p:cNvSpPr txBox="1"/>
          <p:nvPr/>
        </p:nvSpPr>
        <p:spPr>
          <a:xfrm>
            <a:off x="3688671" y="305740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B8E1FD-052C-434C-B0D3-26A7C091C039}"/>
              </a:ext>
            </a:extLst>
          </p:cNvPr>
          <p:cNvSpPr txBox="1"/>
          <p:nvPr/>
        </p:nvSpPr>
        <p:spPr>
          <a:xfrm>
            <a:off x="5431863" y="1809617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B2D298-6B3B-1C49-8BE3-BB928ED5F36A}"/>
              </a:ext>
            </a:extLst>
          </p:cNvPr>
          <p:cNvSpPr txBox="1"/>
          <p:nvPr/>
        </p:nvSpPr>
        <p:spPr>
          <a:xfrm>
            <a:off x="7476972" y="279579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8824A7-C7C7-2A47-9BD7-304F681FA749}"/>
              </a:ext>
            </a:extLst>
          </p:cNvPr>
          <p:cNvSpPr txBox="1"/>
          <p:nvPr/>
        </p:nvSpPr>
        <p:spPr>
          <a:xfrm>
            <a:off x="7099301" y="254623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544F80-D0BD-B946-AD92-466DA13F0E11}"/>
              </a:ext>
            </a:extLst>
          </p:cNvPr>
          <p:cNvCxnSpPr>
            <a:cxnSpLocks/>
          </p:cNvCxnSpPr>
          <p:nvPr/>
        </p:nvCxnSpPr>
        <p:spPr>
          <a:xfrm flipH="1" flipV="1">
            <a:off x="6528158" y="2071227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EA3664-32EB-E34B-B906-2071052BD23A}"/>
              </a:ext>
            </a:extLst>
          </p:cNvPr>
          <p:cNvSpPr txBox="1"/>
          <p:nvPr/>
        </p:nvSpPr>
        <p:spPr>
          <a:xfrm>
            <a:off x="3834396" y="337960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8BBDA8-949B-6146-97F5-AD414C0F8AF9}"/>
              </a:ext>
            </a:extLst>
          </p:cNvPr>
          <p:cNvSpPr txBox="1"/>
          <p:nvPr/>
        </p:nvSpPr>
        <p:spPr>
          <a:xfrm>
            <a:off x="2669374" y="1482043"/>
            <a:ext cx="739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7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81DCFC0-58BC-EF4B-881F-BE127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91" t="9637" r="7327"/>
          <a:stretch/>
        </p:blipFill>
        <p:spPr>
          <a:xfrm>
            <a:off x="7869738" y="-1619175"/>
            <a:ext cx="4172264" cy="33445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F69EDE-17BC-4441-AB81-126B34626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" t="9638" r="7326"/>
          <a:stretch/>
        </p:blipFill>
        <p:spPr>
          <a:xfrm>
            <a:off x="3435883" y="-1473206"/>
            <a:ext cx="4174590" cy="33445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7EBFFE3-0587-704E-9EFF-F4AF9583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" t="9702" r="7393"/>
          <a:stretch/>
        </p:blipFill>
        <p:spPr>
          <a:xfrm>
            <a:off x="-1224258" y="-955918"/>
            <a:ext cx="4174589" cy="33445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0D72C-C22F-B34B-B951-AC96708FD1C6}"/>
              </a:ext>
            </a:extLst>
          </p:cNvPr>
          <p:cNvCxnSpPr>
            <a:cxnSpLocks/>
          </p:cNvCxnSpPr>
          <p:nvPr/>
        </p:nvCxnSpPr>
        <p:spPr>
          <a:xfrm flipH="1">
            <a:off x="572870" y="959843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92EDC-D38E-1E48-930E-119F161135A1}"/>
              </a:ext>
            </a:extLst>
          </p:cNvPr>
          <p:cNvCxnSpPr>
            <a:cxnSpLocks/>
          </p:cNvCxnSpPr>
          <p:nvPr/>
        </p:nvCxnSpPr>
        <p:spPr>
          <a:xfrm flipV="1">
            <a:off x="1308425" y="419866"/>
            <a:ext cx="114699" cy="223180"/>
          </a:xfrm>
          <a:prstGeom prst="straightConnector1">
            <a:avLst/>
          </a:prstGeom>
          <a:ln w="19050">
            <a:solidFill>
              <a:srgbClr val="DBA520"/>
            </a:solidFill>
            <a:headEnd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0D1BEF-F34F-B046-B93B-486D139B1EB5}"/>
              </a:ext>
            </a:extLst>
          </p:cNvPr>
          <p:cNvCxnSpPr>
            <a:cxnSpLocks/>
          </p:cNvCxnSpPr>
          <p:nvPr/>
        </p:nvCxnSpPr>
        <p:spPr>
          <a:xfrm flipH="1">
            <a:off x="82580" y="12348"/>
            <a:ext cx="197008" cy="143188"/>
          </a:xfrm>
          <a:prstGeom prst="straightConnector1">
            <a:avLst/>
          </a:prstGeom>
          <a:ln w="19050">
            <a:solidFill>
              <a:srgbClr val="DBA52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379851-D33F-414A-9B76-4C64A4179464}"/>
              </a:ext>
            </a:extLst>
          </p:cNvPr>
          <p:cNvCxnSpPr>
            <a:cxnSpLocks/>
          </p:cNvCxnSpPr>
          <p:nvPr/>
        </p:nvCxnSpPr>
        <p:spPr>
          <a:xfrm flipV="1">
            <a:off x="1533590" y="634927"/>
            <a:ext cx="201118" cy="14467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DB145B-250B-2742-B3A8-1985FC71DBA4}"/>
              </a:ext>
            </a:extLst>
          </p:cNvPr>
          <p:cNvSpPr txBox="1"/>
          <p:nvPr/>
        </p:nvSpPr>
        <p:spPr>
          <a:xfrm>
            <a:off x="1099192" y="750208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ABA95-743E-1041-B0B2-91B0EE0569A7}"/>
              </a:ext>
            </a:extLst>
          </p:cNvPr>
          <p:cNvSpPr txBox="1"/>
          <p:nvPr/>
        </p:nvSpPr>
        <p:spPr>
          <a:xfrm>
            <a:off x="347591" y="59107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0D7B2-8A07-1E49-8C2B-10DEA5F0975C}"/>
              </a:ext>
            </a:extLst>
          </p:cNvPr>
          <p:cNvSpPr txBox="1"/>
          <p:nvPr/>
        </p:nvSpPr>
        <p:spPr>
          <a:xfrm>
            <a:off x="-480417" y="163374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D2940-F59B-C449-8C06-74E65B6FD3E0}"/>
              </a:ext>
            </a:extLst>
          </p:cNvPr>
          <p:cNvSpPr txBox="1"/>
          <p:nvPr/>
        </p:nvSpPr>
        <p:spPr>
          <a:xfrm>
            <a:off x="1519006" y="-101458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2F51B7-53F9-7247-8BD9-05A5B1F10F3C}"/>
              </a:ext>
            </a:extLst>
          </p:cNvPr>
          <p:cNvSpPr txBox="1"/>
          <p:nvPr/>
        </p:nvSpPr>
        <p:spPr>
          <a:xfrm>
            <a:off x="1893567" y="829038"/>
            <a:ext cx="67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E787C-77C0-D24A-8D35-1747503379B0}"/>
              </a:ext>
            </a:extLst>
          </p:cNvPr>
          <p:cNvSpPr txBox="1"/>
          <p:nvPr/>
        </p:nvSpPr>
        <p:spPr>
          <a:xfrm>
            <a:off x="545532" y="-8089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DBA5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7FDD9-2F92-C248-BA53-5FD21EBC1F03}"/>
              </a:ext>
            </a:extLst>
          </p:cNvPr>
          <p:cNvSpPr txBox="1"/>
          <p:nvPr/>
        </p:nvSpPr>
        <p:spPr>
          <a:xfrm>
            <a:off x="-766571" y="648791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B1FAA-3518-4148-802C-12C6C4159B92}"/>
              </a:ext>
            </a:extLst>
          </p:cNvPr>
          <p:cNvSpPr txBox="1"/>
          <p:nvPr/>
        </p:nvSpPr>
        <p:spPr>
          <a:xfrm>
            <a:off x="480417" y="-3797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FAA3-540F-224B-AAAE-84BAF07A8207}"/>
              </a:ext>
            </a:extLst>
          </p:cNvPr>
          <p:cNvSpPr txBox="1"/>
          <p:nvPr/>
        </p:nvSpPr>
        <p:spPr>
          <a:xfrm>
            <a:off x="2055172" y="562366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1B8F-EFC3-0A43-BAAB-45C4540C8386}"/>
              </a:ext>
            </a:extLst>
          </p:cNvPr>
          <p:cNvSpPr txBox="1"/>
          <p:nvPr/>
        </p:nvSpPr>
        <p:spPr>
          <a:xfrm>
            <a:off x="1652430" y="199058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2AC90-35F0-C344-99BA-4506B15DF22B}"/>
              </a:ext>
            </a:extLst>
          </p:cNvPr>
          <p:cNvCxnSpPr>
            <a:cxnSpLocks/>
          </p:cNvCxnSpPr>
          <p:nvPr/>
        </p:nvCxnSpPr>
        <p:spPr>
          <a:xfrm flipH="1" flipV="1">
            <a:off x="1291960" y="-174209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165B2A-28B8-2141-B82A-442A8129DC37}"/>
              </a:ext>
            </a:extLst>
          </p:cNvPr>
          <p:cNvSpPr txBox="1"/>
          <p:nvPr/>
        </p:nvSpPr>
        <p:spPr>
          <a:xfrm>
            <a:off x="-732481" y="906660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F32B08-E494-9344-A981-35A1CD6AC03E}"/>
              </a:ext>
            </a:extLst>
          </p:cNvPr>
          <p:cNvCxnSpPr>
            <a:cxnSpLocks/>
          </p:cNvCxnSpPr>
          <p:nvPr/>
        </p:nvCxnSpPr>
        <p:spPr>
          <a:xfrm flipH="1">
            <a:off x="6404113" y="2906968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98036-EBC9-6245-A9AC-B7D317381B63}"/>
              </a:ext>
            </a:extLst>
          </p:cNvPr>
          <p:cNvSpPr txBox="1"/>
          <p:nvPr/>
        </p:nvSpPr>
        <p:spPr>
          <a:xfrm>
            <a:off x="6935788" y="2716696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4ED506-C162-D34F-8675-1A4548F422D8}"/>
              </a:ext>
            </a:extLst>
          </p:cNvPr>
          <p:cNvSpPr txBox="1"/>
          <p:nvPr/>
        </p:nvSpPr>
        <p:spPr>
          <a:xfrm>
            <a:off x="5985073" y="2585596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6E8B3-9E84-C244-82AC-A5D3CF3A07D1}"/>
              </a:ext>
            </a:extLst>
          </p:cNvPr>
          <p:cNvSpPr txBox="1"/>
          <p:nvPr/>
        </p:nvSpPr>
        <p:spPr>
          <a:xfrm>
            <a:off x="4993816" y="3596780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ED8145-1CC9-3F44-B789-68565C8FC805}"/>
              </a:ext>
            </a:extLst>
          </p:cNvPr>
          <p:cNvCxnSpPr>
            <a:cxnSpLocks/>
          </p:cNvCxnSpPr>
          <p:nvPr/>
        </p:nvCxnSpPr>
        <p:spPr>
          <a:xfrm flipH="1">
            <a:off x="9637656" y="2676807"/>
            <a:ext cx="225410" cy="797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C321F9-D6F9-4E45-B28A-7C8A45187C5A}"/>
              </a:ext>
            </a:extLst>
          </p:cNvPr>
          <p:cNvSpPr txBox="1"/>
          <p:nvPr/>
        </p:nvSpPr>
        <p:spPr>
          <a:xfrm>
            <a:off x="9955870" y="2393530"/>
            <a:ext cx="543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1C20F7-F42E-3749-A68F-B52A6948FB61}"/>
              </a:ext>
            </a:extLst>
          </p:cNvPr>
          <p:cNvSpPr txBox="1"/>
          <p:nvPr/>
        </p:nvSpPr>
        <p:spPr>
          <a:xfrm>
            <a:off x="9266901" y="2401631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77EC2-CD85-D149-A000-BDD08EEF3AB0}"/>
              </a:ext>
            </a:extLst>
          </p:cNvPr>
          <p:cNvSpPr txBox="1"/>
          <p:nvPr/>
        </p:nvSpPr>
        <p:spPr>
          <a:xfrm>
            <a:off x="8376985" y="3235209"/>
            <a:ext cx="96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C3BF40-6A2A-3E4A-B506-978DFA44BB0B}"/>
              </a:ext>
            </a:extLst>
          </p:cNvPr>
          <p:cNvCxnSpPr>
            <a:cxnSpLocks/>
          </p:cNvCxnSpPr>
          <p:nvPr/>
        </p:nvCxnSpPr>
        <p:spPr>
          <a:xfrm flipV="1">
            <a:off x="7336997" y="2801040"/>
            <a:ext cx="204649" cy="47428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BEF8E5-CC6B-5349-A142-99AACE8FDA22}"/>
              </a:ext>
            </a:extLst>
          </p:cNvPr>
          <p:cNvSpPr txBox="1"/>
          <p:nvPr/>
        </p:nvSpPr>
        <p:spPr>
          <a:xfrm>
            <a:off x="4888109" y="3130415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EA7E3-89C2-0F46-ADFD-D65676539DCC}"/>
              </a:ext>
            </a:extLst>
          </p:cNvPr>
          <p:cNvSpPr txBox="1"/>
          <p:nvPr/>
        </p:nvSpPr>
        <p:spPr>
          <a:xfrm>
            <a:off x="6071024" y="2203546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3E240-972C-714A-8FCD-2257AD0BAFB6}"/>
              </a:ext>
            </a:extLst>
          </p:cNvPr>
          <p:cNvSpPr txBox="1"/>
          <p:nvPr/>
        </p:nvSpPr>
        <p:spPr>
          <a:xfrm>
            <a:off x="7232275" y="2617075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FE2E0E-9C17-6E44-8CE3-C7FDFE6767A5}"/>
              </a:ext>
            </a:extLst>
          </p:cNvPr>
          <p:cNvSpPr txBox="1"/>
          <p:nvPr/>
        </p:nvSpPr>
        <p:spPr>
          <a:xfrm>
            <a:off x="6772861" y="2418990"/>
            <a:ext cx="86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9BA33C-FDE2-F949-B184-49F66C913737}"/>
              </a:ext>
            </a:extLst>
          </p:cNvPr>
          <p:cNvCxnSpPr>
            <a:cxnSpLocks/>
          </p:cNvCxnSpPr>
          <p:nvPr/>
        </p:nvCxnSpPr>
        <p:spPr>
          <a:xfrm flipH="1" flipV="1">
            <a:off x="7161769" y="2220905"/>
            <a:ext cx="227046" cy="1083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C0763F-B909-6943-9416-67D85D0412FB}"/>
              </a:ext>
            </a:extLst>
          </p:cNvPr>
          <p:cNvCxnSpPr>
            <a:cxnSpLocks/>
          </p:cNvCxnSpPr>
          <p:nvPr/>
        </p:nvCxnSpPr>
        <p:spPr>
          <a:xfrm flipH="1" flipV="1">
            <a:off x="10326744" y="2179826"/>
            <a:ext cx="192126" cy="8056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E1A682-1C30-FD41-B136-7E77531B4F2D}"/>
              </a:ext>
            </a:extLst>
          </p:cNvPr>
          <p:cNvSpPr txBox="1"/>
          <p:nvPr/>
        </p:nvSpPr>
        <p:spPr>
          <a:xfrm>
            <a:off x="8240909" y="2716953"/>
            <a:ext cx="1207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5046EC-C3D9-2546-BAEC-178AB8F9061D}"/>
              </a:ext>
            </a:extLst>
          </p:cNvPr>
          <p:cNvSpPr txBox="1"/>
          <p:nvPr/>
        </p:nvSpPr>
        <p:spPr>
          <a:xfrm>
            <a:off x="8863715" y="2074902"/>
            <a:ext cx="686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</a:t>
            </a:r>
            <a:r>
              <a:rPr lang="en-US" sz="1100" dirty="0">
                <a:solidFill>
                  <a:srgbClr val="F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CB493A-4EB8-5D4C-ADFE-1885288A18A9}"/>
              </a:ext>
            </a:extLst>
          </p:cNvPr>
          <p:cNvSpPr txBox="1"/>
          <p:nvPr/>
        </p:nvSpPr>
        <p:spPr>
          <a:xfrm>
            <a:off x="9525288" y="2059912"/>
            <a:ext cx="67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A8FFBC-9FBF-2042-9E8D-347A513A5AC8}"/>
              </a:ext>
            </a:extLst>
          </p:cNvPr>
          <p:cNvCxnSpPr>
            <a:cxnSpLocks/>
          </p:cNvCxnSpPr>
          <p:nvPr/>
        </p:nvCxnSpPr>
        <p:spPr>
          <a:xfrm flipH="1">
            <a:off x="8563241" y="2282804"/>
            <a:ext cx="218108" cy="1508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083B90-C648-8D46-B015-4F6981CF5CFA}"/>
              </a:ext>
            </a:extLst>
          </p:cNvPr>
          <p:cNvSpPr txBox="1"/>
          <p:nvPr/>
        </p:nvSpPr>
        <p:spPr>
          <a:xfrm>
            <a:off x="-766571" y="-847803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D32924-12DE-3546-9C65-104A05AF00F6}"/>
              </a:ext>
            </a:extLst>
          </p:cNvPr>
          <p:cNvSpPr txBox="1"/>
          <p:nvPr/>
        </p:nvSpPr>
        <p:spPr>
          <a:xfrm>
            <a:off x="622318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272A07-EEA0-2D40-A123-114A97C0F628}"/>
              </a:ext>
            </a:extLst>
          </p:cNvPr>
          <p:cNvSpPr txBox="1"/>
          <p:nvPr/>
        </p:nvSpPr>
        <p:spPr>
          <a:xfrm>
            <a:off x="9677555" y="4888992"/>
            <a:ext cx="128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235797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133C2A77-0368-BC46-9274-1085EC24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00" y="0"/>
            <a:ext cx="853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9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BBF78-5B2A-8242-AF22-1C660E0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917700"/>
            <a:ext cx="10960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0F0431-DB23-464D-889D-1AF6D4993818}"/>
              </a:ext>
            </a:extLst>
          </p:cNvPr>
          <p:cNvGrpSpPr/>
          <p:nvPr/>
        </p:nvGrpSpPr>
        <p:grpSpPr>
          <a:xfrm>
            <a:off x="2203554" y="1049311"/>
            <a:ext cx="7420131" cy="4721902"/>
            <a:chOff x="2203554" y="1049311"/>
            <a:chExt cx="7420131" cy="47219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357B42-D6B9-F940-A66E-4394B2FB5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2" t="6625" r="7134" b="7309"/>
            <a:stretch/>
          </p:blipFill>
          <p:spPr>
            <a:xfrm>
              <a:off x="2203554" y="1049311"/>
              <a:ext cx="7420131" cy="4721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817B1C-7888-7C4A-AEE9-074BB37D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371" y="4092314"/>
              <a:ext cx="1305056" cy="814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083" y="3278033"/>
              <a:ext cx="1305055" cy="814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3186" y="2463753"/>
              <a:ext cx="1305055" cy="814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8278" y="3278032"/>
              <a:ext cx="1305055" cy="81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4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FF4D822-3BB1-634B-AC37-EAD6D4E1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1" b="19143"/>
          <a:stretch/>
        </p:blipFill>
        <p:spPr>
          <a:xfrm>
            <a:off x="871002" y="445887"/>
            <a:ext cx="4752341" cy="293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5CFBA-29DE-4D47-8E26-D3A2E3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00" b="22250"/>
          <a:stretch/>
        </p:blipFill>
        <p:spPr>
          <a:xfrm>
            <a:off x="5538089" y="3545550"/>
            <a:ext cx="5268211" cy="293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5EBEE5-56E9-AA44-B964-AEF8B0F34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07" b="22243"/>
          <a:stretch/>
        </p:blipFill>
        <p:spPr>
          <a:xfrm>
            <a:off x="5556883" y="445887"/>
            <a:ext cx="5268212" cy="293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CDAF7-D0A8-4341-A754-CF66CA936C7C}"/>
              </a:ext>
            </a:extLst>
          </p:cNvPr>
          <p:cNvSpPr txBox="1"/>
          <p:nvPr/>
        </p:nvSpPr>
        <p:spPr>
          <a:xfrm>
            <a:off x="1298340" y="121166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847ED-385F-104A-A4B9-FB05A6E3896A}"/>
              </a:ext>
            </a:extLst>
          </p:cNvPr>
          <p:cNvSpPr txBox="1"/>
          <p:nvPr/>
        </p:nvSpPr>
        <p:spPr>
          <a:xfrm>
            <a:off x="1601133" y="152958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8BB22-7203-7446-AC27-1C57097E677E}"/>
              </a:ext>
            </a:extLst>
          </p:cNvPr>
          <p:cNvSpPr txBox="1"/>
          <p:nvPr/>
        </p:nvSpPr>
        <p:spPr>
          <a:xfrm>
            <a:off x="1912460" y="1278716"/>
            <a:ext cx="4853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333C4-0094-5D4B-BA9F-B23D097179A6}"/>
              </a:ext>
            </a:extLst>
          </p:cNvPr>
          <p:cNvSpPr txBox="1"/>
          <p:nvPr/>
        </p:nvSpPr>
        <p:spPr>
          <a:xfrm>
            <a:off x="2234301" y="175761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8F790-04C2-CF4E-9EDC-4F2ED7889EB6}"/>
              </a:ext>
            </a:extLst>
          </p:cNvPr>
          <p:cNvSpPr txBox="1"/>
          <p:nvPr/>
        </p:nvSpPr>
        <p:spPr>
          <a:xfrm>
            <a:off x="2539311" y="230812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3D7D4-5030-6943-810C-A1ED7CF7ECDE}"/>
              </a:ext>
            </a:extLst>
          </p:cNvPr>
          <p:cNvSpPr txBox="1"/>
          <p:nvPr/>
        </p:nvSpPr>
        <p:spPr>
          <a:xfrm>
            <a:off x="2860475" y="225575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195D1-5797-2340-B5BD-38A1B6FB8754}"/>
              </a:ext>
            </a:extLst>
          </p:cNvPr>
          <p:cNvSpPr txBox="1"/>
          <p:nvPr/>
        </p:nvSpPr>
        <p:spPr>
          <a:xfrm>
            <a:off x="3796313" y="211347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E2151-83C4-9745-840B-38F85ABC395D}"/>
              </a:ext>
            </a:extLst>
          </p:cNvPr>
          <p:cNvSpPr txBox="1"/>
          <p:nvPr/>
        </p:nvSpPr>
        <p:spPr>
          <a:xfrm>
            <a:off x="4426188" y="2819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-5.73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6688E-4C2E-4541-8A50-7ED8DAA97B94}"/>
              </a:ext>
            </a:extLst>
          </p:cNvPr>
          <p:cNvSpPr txBox="1"/>
          <p:nvPr/>
        </p:nvSpPr>
        <p:spPr>
          <a:xfrm>
            <a:off x="4741291" y="233550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-4.01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931E-220B-1A40-8FAE-85E0A8CE58C9}"/>
              </a:ext>
            </a:extLst>
          </p:cNvPr>
          <p:cNvSpPr txBox="1"/>
          <p:nvPr/>
        </p:nvSpPr>
        <p:spPr>
          <a:xfrm>
            <a:off x="5089194" y="119572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1F7F3-A56D-5D44-B3AA-E5F3E0EFABDE}"/>
              </a:ext>
            </a:extLst>
          </p:cNvPr>
          <p:cNvSpPr txBox="1"/>
          <p:nvPr/>
        </p:nvSpPr>
        <p:spPr>
          <a:xfrm>
            <a:off x="6381930" y="181243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A69D-A6A5-654B-937A-CB45968A04CB}"/>
              </a:ext>
            </a:extLst>
          </p:cNvPr>
          <p:cNvSpPr txBox="1"/>
          <p:nvPr/>
        </p:nvSpPr>
        <p:spPr>
          <a:xfrm>
            <a:off x="6714948" y="156070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6E4BB-03BE-AE44-A373-23181086A32C}"/>
              </a:ext>
            </a:extLst>
          </p:cNvPr>
          <p:cNvSpPr txBox="1"/>
          <p:nvPr/>
        </p:nvSpPr>
        <p:spPr>
          <a:xfrm>
            <a:off x="7085215" y="204494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972D53-8CFA-CE46-BA60-BE43E0B4757A}"/>
              </a:ext>
            </a:extLst>
          </p:cNvPr>
          <p:cNvSpPr txBox="1"/>
          <p:nvPr/>
        </p:nvSpPr>
        <p:spPr>
          <a:xfrm>
            <a:off x="7427936" y="258720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306C66-BAFC-EB49-9B5D-6E263E4E7C43}"/>
              </a:ext>
            </a:extLst>
          </p:cNvPr>
          <p:cNvSpPr txBox="1"/>
          <p:nvPr/>
        </p:nvSpPr>
        <p:spPr>
          <a:xfrm>
            <a:off x="7765152" y="25406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C141D-AF22-2742-A44E-5CB8DBBA96E0}"/>
              </a:ext>
            </a:extLst>
          </p:cNvPr>
          <p:cNvSpPr txBox="1"/>
          <p:nvPr/>
        </p:nvSpPr>
        <p:spPr>
          <a:xfrm>
            <a:off x="6030916" y="4588631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66BD9C-3BBC-1B4C-8689-C72573D71093}"/>
              </a:ext>
            </a:extLst>
          </p:cNvPr>
          <p:cNvSpPr txBox="1"/>
          <p:nvPr/>
        </p:nvSpPr>
        <p:spPr>
          <a:xfrm>
            <a:off x="6703554" y="4661746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18011-B232-6746-9A07-CC55B3CF4409}"/>
              </a:ext>
            </a:extLst>
          </p:cNvPr>
          <p:cNvSpPr txBox="1"/>
          <p:nvPr/>
        </p:nvSpPr>
        <p:spPr>
          <a:xfrm>
            <a:off x="7404884" y="56875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-1.95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31CDE8-B172-5A4D-8017-566B9C5B1521}"/>
              </a:ext>
            </a:extLst>
          </p:cNvPr>
          <p:cNvSpPr txBox="1"/>
          <p:nvPr/>
        </p:nvSpPr>
        <p:spPr>
          <a:xfrm>
            <a:off x="7062306" y="51390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-3.90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E3CE-1045-4646-9183-66E5350A9BB4}"/>
              </a:ext>
            </a:extLst>
          </p:cNvPr>
          <p:cNvSpPr txBox="1"/>
          <p:nvPr/>
        </p:nvSpPr>
        <p:spPr>
          <a:xfrm>
            <a:off x="7754941" y="564281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-3.73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574083-8A8A-7B45-A7E1-9F8E34C7F9B5}"/>
              </a:ext>
            </a:extLst>
          </p:cNvPr>
          <p:cNvSpPr txBox="1"/>
          <p:nvPr/>
        </p:nvSpPr>
        <p:spPr>
          <a:xfrm>
            <a:off x="6035345" y="149163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07597F-BEAA-E246-9975-AFC3AF64502E}"/>
              </a:ext>
            </a:extLst>
          </p:cNvPr>
          <p:cNvSpPr txBox="1"/>
          <p:nvPr/>
        </p:nvSpPr>
        <p:spPr>
          <a:xfrm>
            <a:off x="7070889" y="184338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F9D16D-97C7-B64E-9013-15B27E1F2AF0}"/>
              </a:ext>
            </a:extLst>
          </p:cNvPr>
          <p:cNvSpPr txBox="1"/>
          <p:nvPr/>
        </p:nvSpPr>
        <p:spPr>
          <a:xfrm>
            <a:off x="7763327" y="23858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7F7CA-0DBB-C140-84F8-A4AF0EF79B07}"/>
              </a:ext>
            </a:extLst>
          </p:cNvPr>
          <p:cNvSpPr txBox="1"/>
          <p:nvPr/>
        </p:nvSpPr>
        <p:spPr>
          <a:xfrm>
            <a:off x="8126631" y="214888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3FEA6-DF63-2948-AED9-503767E3F46D}"/>
              </a:ext>
            </a:extLst>
          </p:cNvPr>
          <p:cNvSpPr txBox="1"/>
          <p:nvPr/>
        </p:nvSpPr>
        <p:spPr>
          <a:xfrm>
            <a:off x="8475538" y="260266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AF61B-1AF8-3949-B280-464B26DEBC04}"/>
              </a:ext>
            </a:extLst>
          </p:cNvPr>
          <p:cNvSpPr txBox="1"/>
          <p:nvPr/>
        </p:nvSpPr>
        <p:spPr>
          <a:xfrm>
            <a:off x="8830595" y="2030240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996A90-0280-9940-A1E3-9CD7F12564F6}"/>
              </a:ext>
            </a:extLst>
          </p:cNvPr>
          <p:cNvSpPr txBox="1"/>
          <p:nvPr/>
        </p:nvSpPr>
        <p:spPr>
          <a:xfrm>
            <a:off x="9179866" y="264461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1DA8-C00A-1B4F-9909-D04882D343F9}"/>
              </a:ext>
            </a:extLst>
          </p:cNvPr>
          <p:cNvSpPr txBox="1"/>
          <p:nvPr/>
        </p:nvSpPr>
        <p:spPr>
          <a:xfrm>
            <a:off x="9533309" y="260079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30D3D1-6DF6-E64B-889C-6EEF43F602B0}"/>
              </a:ext>
            </a:extLst>
          </p:cNvPr>
          <p:cNvSpPr txBox="1"/>
          <p:nvPr/>
        </p:nvSpPr>
        <p:spPr>
          <a:xfrm>
            <a:off x="9869319" y="2122573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ACB232-5C5A-9341-A206-F465960EC0C2}"/>
              </a:ext>
            </a:extLst>
          </p:cNvPr>
          <p:cNvSpPr txBox="1"/>
          <p:nvPr/>
        </p:nvSpPr>
        <p:spPr>
          <a:xfrm>
            <a:off x="10203948" y="968994"/>
            <a:ext cx="618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571352-8262-A341-BA01-0B1DDBD1D9D1}"/>
              </a:ext>
            </a:extLst>
          </p:cNvPr>
          <p:cNvSpPr txBox="1"/>
          <p:nvPr/>
        </p:nvSpPr>
        <p:spPr>
          <a:xfrm>
            <a:off x="7047441" y="494285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-1.24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38A6B-51E1-6440-B3BE-673A57ED0FA5}"/>
              </a:ext>
            </a:extLst>
          </p:cNvPr>
          <p:cNvSpPr txBox="1"/>
          <p:nvPr/>
        </p:nvSpPr>
        <p:spPr>
          <a:xfrm>
            <a:off x="7760689" y="548299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1E6B5-622B-D947-8363-F205506F221A}"/>
              </a:ext>
            </a:extLst>
          </p:cNvPr>
          <p:cNvSpPr txBox="1"/>
          <p:nvPr/>
        </p:nvSpPr>
        <p:spPr>
          <a:xfrm>
            <a:off x="6360479" y="4909198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-1.14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1FBB-F7E2-954E-913E-3A896F4261D5}"/>
              </a:ext>
            </a:extLst>
          </p:cNvPr>
          <p:cNvSpPr txBox="1"/>
          <p:nvPr/>
        </p:nvSpPr>
        <p:spPr>
          <a:xfrm>
            <a:off x="8101678" y="544264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A87480-392F-3F4F-AD3D-114E28323D80}"/>
              </a:ext>
            </a:extLst>
          </p:cNvPr>
          <p:cNvSpPr txBox="1"/>
          <p:nvPr/>
        </p:nvSpPr>
        <p:spPr>
          <a:xfrm>
            <a:off x="8448877" y="5594879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-3.57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2211F-9CAD-0F4F-AFEC-93317C4F568A}"/>
              </a:ext>
            </a:extLst>
          </p:cNvPr>
          <p:cNvSpPr txBox="1"/>
          <p:nvPr/>
        </p:nvSpPr>
        <p:spPr>
          <a:xfrm>
            <a:off x="8796799" y="5091355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-1.79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519CF5-7895-EC46-B3BD-001A88E2D0BA}"/>
              </a:ext>
            </a:extLst>
          </p:cNvPr>
          <p:cNvSpPr txBox="1"/>
          <p:nvPr/>
        </p:nvSpPr>
        <p:spPr>
          <a:xfrm>
            <a:off x="9157688" y="5735147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-4.06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48541F-E72B-594A-A98C-7E56A8E30548}"/>
              </a:ext>
            </a:extLst>
          </p:cNvPr>
          <p:cNvSpPr txBox="1"/>
          <p:nvPr/>
        </p:nvSpPr>
        <p:spPr>
          <a:xfrm>
            <a:off x="9504108" y="5712582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-3.97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9EFD02-4E35-BB4A-B3A2-DF4F99232152}"/>
              </a:ext>
            </a:extLst>
          </p:cNvPr>
          <p:cNvSpPr txBox="1"/>
          <p:nvPr/>
        </p:nvSpPr>
        <p:spPr>
          <a:xfrm>
            <a:off x="9846520" y="5225544"/>
            <a:ext cx="523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-2.25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64346B-451D-4B41-8681-F177A8EEF096}"/>
              </a:ext>
            </a:extLst>
          </p:cNvPr>
          <p:cNvSpPr txBox="1"/>
          <p:nvPr/>
        </p:nvSpPr>
        <p:spPr>
          <a:xfrm>
            <a:off x="10186629" y="4080477"/>
            <a:ext cx="5809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+1.83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9DDC2C-A800-A143-9A8E-364E0F018B90}"/>
              </a:ext>
            </a:extLst>
          </p:cNvPr>
          <p:cNvSpPr txBox="1"/>
          <p:nvPr/>
        </p:nvSpPr>
        <p:spPr>
          <a:xfrm>
            <a:off x="1586015" y="1665285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041E32-9C18-E148-823D-72B34B63A689}"/>
              </a:ext>
            </a:extLst>
          </p:cNvPr>
          <p:cNvSpPr txBox="1"/>
          <p:nvPr/>
        </p:nvSpPr>
        <p:spPr>
          <a:xfrm>
            <a:off x="1879456" y="1417324"/>
            <a:ext cx="822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EC6B6B-D433-5D46-8CDB-654D6645C79E}"/>
              </a:ext>
            </a:extLst>
          </p:cNvPr>
          <p:cNvSpPr txBox="1"/>
          <p:nvPr/>
        </p:nvSpPr>
        <p:spPr>
          <a:xfrm>
            <a:off x="2232169" y="1885002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C65DDD-B44D-6347-95F1-6B92DDE16DF8}"/>
              </a:ext>
            </a:extLst>
          </p:cNvPr>
          <p:cNvSpPr txBox="1"/>
          <p:nvPr/>
        </p:nvSpPr>
        <p:spPr>
          <a:xfrm>
            <a:off x="2487195" y="243319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6D9C99-D985-7F45-AF00-80913FB8B1A1}"/>
              </a:ext>
            </a:extLst>
          </p:cNvPr>
          <p:cNvSpPr txBox="1"/>
          <p:nvPr/>
        </p:nvSpPr>
        <p:spPr>
          <a:xfrm>
            <a:off x="2860475" y="2395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AB91C-E025-5D45-94F8-70A400F90F69}"/>
              </a:ext>
            </a:extLst>
          </p:cNvPr>
          <p:cNvSpPr txBox="1"/>
          <p:nvPr/>
        </p:nvSpPr>
        <p:spPr>
          <a:xfrm>
            <a:off x="3808427" y="225575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921BD9-F46B-4E47-91B0-FEA7B45A3FB9}"/>
              </a:ext>
            </a:extLst>
          </p:cNvPr>
          <p:cNvSpPr txBox="1"/>
          <p:nvPr/>
        </p:nvSpPr>
        <p:spPr>
          <a:xfrm>
            <a:off x="4456529" y="29655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CB2B58-5885-A84C-BC42-6F8FBE382F09}"/>
              </a:ext>
            </a:extLst>
          </p:cNvPr>
          <p:cNvSpPr txBox="1"/>
          <p:nvPr/>
        </p:nvSpPr>
        <p:spPr>
          <a:xfrm>
            <a:off x="4739641" y="248144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36C1FF-630A-DA4E-BC24-DB0536A126DB}"/>
              </a:ext>
            </a:extLst>
          </p:cNvPr>
          <p:cNvSpPr txBox="1"/>
          <p:nvPr/>
        </p:nvSpPr>
        <p:spPr>
          <a:xfrm>
            <a:off x="5077591" y="134491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DSRB-A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ED59708-C4B7-BD4C-9E22-27D18C9AC400}"/>
              </a:ext>
            </a:extLst>
          </p:cNvPr>
          <p:cNvSpPr txBox="1"/>
          <p:nvPr/>
        </p:nvSpPr>
        <p:spPr>
          <a:xfrm>
            <a:off x="6020148" y="16219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DBE63D-F0D6-5A42-B0DE-976541D5B557}"/>
              </a:ext>
            </a:extLst>
          </p:cNvPr>
          <p:cNvSpPr txBox="1"/>
          <p:nvPr/>
        </p:nvSpPr>
        <p:spPr>
          <a:xfrm>
            <a:off x="6370459" y="194084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08084-3461-6941-AEA0-399566AF4E1A}"/>
              </a:ext>
            </a:extLst>
          </p:cNvPr>
          <p:cNvSpPr txBox="1"/>
          <p:nvPr/>
        </p:nvSpPr>
        <p:spPr>
          <a:xfrm>
            <a:off x="6692484" y="169286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2A393D-8F02-5640-823B-A5D1751880A2}"/>
              </a:ext>
            </a:extLst>
          </p:cNvPr>
          <p:cNvSpPr txBox="1"/>
          <p:nvPr/>
        </p:nvSpPr>
        <p:spPr>
          <a:xfrm>
            <a:off x="7076840" y="216295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8A6841-6660-714C-BC43-66FE4D376126}"/>
              </a:ext>
            </a:extLst>
          </p:cNvPr>
          <p:cNvSpPr txBox="1"/>
          <p:nvPr/>
        </p:nvSpPr>
        <p:spPr>
          <a:xfrm>
            <a:off x="7391791" y="271413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0F42B1-210E-CB42-8E2D-BAB7AEE77FFC}"/>
              </a:ext>
            </a:extLst>
          </p:cNvPr>
          <p:cNvSpPr txBox="1"/>
          <p:nvPr/>
        </p:nvSpPr>
        <p:spPr>
          <a:xfrm>
            <a:off x="7777518" y="2664956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8FCA3-A986-124F-8924-9A76DE835CF1}"/>
              </a:ext>
            </a:extLst>
          </p:cNvPr>
          <p:cNvSpPr txBox="1"/>
          <p:nvPr/>
        </p:nvSpPr>
        <p:spPr>
          <a:xfrm>
            <a:off x="6007266" y="4723113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44C160-101D-334E-9DAD-C48873CCAD2E}"/>
              </a:ext>
            </a:extLst>
          </p:cNvPr>
          <p:cNvSpPr txBox="1"/>
          <p:nvPr/>
        </p:nvSpPr>
        <p:spPr>
          <a:xfrm>
            <a:off x="6681003" y="47894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DHAL‡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34DCF-00F0-F442-9FA7-97FEECF468D8}"/>
              </a:ext>
            </a:extLst>
          </p:cNvPr>
          <p:cNvSpPr txBox="1"/>
          <p:nvPr/>
        </p:nvSpPr>
        <p:spPr>
          <a:xfrm>
            <a:off x="7396433" y="581985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2245A1-C388-524C-8EF0-C58B6CCA974C}"/>
              </a:ext>
            </a:extLst>
          </p:cNvPr>
          <p:cNvSpPr txBox="1"/>
          <p:nvPr/>
        </p:nvSpPr>
        <p:spPr>
          <a:xfrm>
            <a:off x="7029297" y="527131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DHAL-2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6B3463-48DB-1749-9568-5672841A699E}"/>
              </a:ext>
            </a:extLst>
          </p:cNvPr>
          <p:cNvSpPr txBox="1"/>
          <p:nvPr/>
        </p:nvSpPr>
        <p:spPr>
          <a:xfrm>
            <a:off x="7756608" y="575751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2474FC-0941-A54A-812D-6C512AA8B27C}"/>
              </a:ext>
            </a:extLst>
          </p:cNvPr>
          <p:cNvSpPr txBox="1"/>
          <p:nvPr/>
        </p:nvSpPr>
        <p:spPr>
          <a:xfrm>
            <a:off x="6360625" y="5046681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91E652-5079-1747-8FFF-117BAF9D53CD}"/>
              </a:ext>
            </a:extLst>
          </p:cNvPr>
          <p:cNvSpPr txBox="1"/>
          <p:nvPr/>
        </p:nvSpPr>
        <p:spPr>
          <a:xfrm>
            <a:off x="7020035" y="505055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353836-8AAB-4F4B-9214-0922B4157094}"/>
              </a:ext>
            </a:extLst>
          </p:cNvPr>
          <p:cNvSpPr txBox="1"/>
          <p:nvPr/>
        </p:nvSpPr>
        <p:spPr>
          <a:xfrm>
            <a:off x="7341578" y="5537459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7BDB42-BF5A-8C44-9F35-345541DD5A2B}"/>
              </a:ext>
            </a:extLst>
          </p:cNvPr>
          <p:cNvSpPr txBox="1"/>
          <p:nvPr/>
        </p:nvSpPr>
        <p:spPr>
          <a:xfrm>
            <a:off x="8068490" y="5563507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A2A5B62-48C3-0649-8879-01FDCE7DB50E}"/>
              </a:ext>
            </a:extLst>
          </p:cNvPr>
          <p:cNvSpPr txBox="1"/>
          <p:nvPr/>
        </p:nvSpPr>
        <p:spPr>
          <a:xfrm>
            <a:off x="8424968" y="57258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E73079-A2A7-A743-9ECB-3970BEBFFDA5}"/>
              </a:ext>
            </a:extLst>
          </p:cNvPr>
          <p:cNvSpPr txBox="1"/>
          <p:nvPr/>
        </p:nvSpPr>
        <p:spPr>
          <a:xfrm>
            <a:off x="8777874" y="52254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DD3A76-EB7F-B94E-9661-D1EE22FA153D}"/>
              </a:ext>
            </a:extLst>
          </p:cNvPr>
          <p:cNvSpPr txBox="1"/>
          <p:nvPr/>
        </p:nvSpPr>
        <p:spPr>
          <a:xfrm>
            <a:off x="9107703" y="5865399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C93DC1-40E9-A943-AB77-EB885B7CEA7E}"/>
              </a:ext>
            </a:extLst>
          </p:cNvPr>
          <p:cNvSpPr txBox="1"/>
          <p:nvPr/>
        </p:nvSpPr>
        <p:spPr>
          <a:xfrm>
            <a:off x="9452134" y="583496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9A73F3-80DA-7B44-8486-0CD8D96ECE0D}"/>
              </a:ext>
            </a:extLst>
          </p:cNvPr>
          <p:cNvSpPr txBox="1"/>
          <p:nvPr/>
        </p:nvSpPr>
        <p:spPr>
          <a:xfrm>
            <a:off x="9832000" y="5358501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051862-712C-8145-8263-82FB652E5FB9}"/>
              </a:ext>
            </a:extLst>
          </p:cNvPr>
          <p:cNvSpPr txBox="1"/>
          <p:nvPr/>
        </p:nvSpPr>
        <p:spPr>
          <a:xfrm>
            <a:off x="10188439" y="4213434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DBA5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5BB920-E0BE-9E46-9771-F5666654AAD3}"/>
              </a:ext>
            </a:extLst>
          </p:cNvPr>
          <p:cNvSpPr txBox="1"/>
          <p:nvPr/>
        </p:nvSpPr>
        <p:spPr>
          <a:xfrm>
            <a:off x="7043258" y="1960190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355F2-EF24-0D4A-94D0-5BEE5892D15A}"/>
              </a:ext>
            </a:extLst>
          </p:cNvPr>
          <p:cNvSpPr txBox="1"/>
          <p:nvPr/>
        </p:nvSpPr>
        <p:spPr>
          <a:xfrm>
            <a:off x="7369682" y="2429411"/>
            <a:ext cx="551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X-DHAL-2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9853F0-0D69-DD4A-8C1E-FB567722A6AF}"/>
              </a:ext>
            </a:extLst>
          </p:cNvPr>
          <p:cNvSpPr txBox="1"/>
          <p:nvPr/>
        </p:nvSpPr>
        <p:spPr>
          <a:xfrm>
            <a:off x="8454523" y="272211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E77B2F-BE5C-F34C-BC73-A916EF7A6D70}"/>
              </a:ext>
            </a:extLst>
          </p:cNvPr>
          <p:cNvSpPr txBox="1"/>
          <p:nvPr/>
        </p:nvSpPr>
        <p:spPr>
          <a:xfrm>
            <a:off x="8789572" y="2175193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X-DIM‡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40FF3A-99CF-5144-915C-16B8BBBF893A}"/>
              </a:ext>
            </a:extLst>
          </p:cNvPr>
          <p:cNvSpPr txBox="1"/>
          <p:nvPr/>
        </p:nvSpPr>
        <p:spPr>
          <a:xfrm>
            <a:off x="9133392" y="2785201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705EED-5BEA-1D4E-9492-ABABF4C66D26}"/>
              </a:ext>
            </a:extLst>
          </p:cNvPr>
          <p:cNvSpPr txBox="1"/>
          <p:nvPr/>
        </p:nvSpPr>
        <p:spPr>
          <a:xfrm>
            <a:off x="9486361" y="2743088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X-DIM-D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9AEF4F-954A-E444-9E20-021503F9A65B}"/>
              </a:ext>
            </a:extLst>
          </p:cNvPr>
          <p:cNvSpPr txBox="1"/>
          <p:nvPr/>
        </p:nvSpPr>
        <p:spPr>
          <a:xfrm>
            <a:off x="9869319" y="2267526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474328-923D-E44C-B474-07ABD8F19B2B}"/>
              </a:ext>
            </a:extLst>
          </p:cNvPr>
          <p:cNvSpPr txBox="1"/>
          <p:nvPr/>
        </p:nvSpPr>
        <p:spPr>
          <a:xfrm>
            <a:off x="10213967" y="1113947"/>
            <a:ext cx="598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X-DSRB-A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1857858-EDA0-324C-B8BC-14F71B6E2704}"/>
              </a:ext>
            </a:extLst>
          </p:cNvPr>
          <p:cNvSpPr txBox="1"/>
          <p:nvPr/>
        </p:nvSpPr>
        <p:spPr>
          <a:xfrm>
            <a:off x="8056229" y="2285704"/>
            <a:ext cx="4935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X-CMC‡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5D3B53-BFD6-DF4E-A121-5DDDBB629B16}"/>
              </a:ext>
            </a:extLst>
          </p:cNvPr>
          <p:cNvSpPr txBox="1"/>
          <p:nvPr/>
        </p:nvSpPr>
        <p:spPr>
          <a:xfrm>
            <a:off x="1266175" y="1337614"/>
            <a:ext cx="4189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SURF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EFADFE-D124-7940-B437-9FE6F391FBE9}"/>
              </a:ext>
            </a:extLst>
          </p:cNvPr>
          <p:cNvSpPr txBox="1"/>
          <p:nvPr/>
        </p:nvSpPr>
        <p:spPr>
          <a:xfrm>
            <a:off x="871002" y="3659815"/>
            <a:ext cx="468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Red and Yellow should change the label !!!</a:t>
            </a:r>
          </a:p>
          <a:p>
            <a:r>
              <a:rPr lang="en-US" sz="3200" b="1" dirty="0"/>
              <a:t>Not emergent</a:t>
            </a:r>
          </a:p>
        </p:txBody>
      </p:sp>
    </p:spTree>
    <p:extLst>
      <p:ext uri="{BB962C8B-B14F-4D97-AF65-F5344CB8AC3E}">
        <p14:creationId xmlns:p14="http://schemas.microsoft.com/office/powerpoint/2010/main" val="2395510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14734D-6726-1841-9805-A6EEDDEF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5847"/>
          <a:stretch/>
        </p:blipFill>
        <p:spPr>
          <a:xfrm>
            <a:off x="1112343" y="277835"/>
            <a:ext cx="9525000" cy="647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2039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74" y="15050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234" y="255742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298" y="357565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373" y="3305640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07" y="461899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448" y="372613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11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348-1377-664A-BC23-0F99FF17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5" b="16284"/>
          <a:stretch/>
        </p:blipFill>
        <p:spPr>
          <a:xfrm>
            <a:off x="954150" y="104273"/>
            <a:ext cx="9845063" cy="664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A9F60-0653-9845-9F23-87B49AE9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28" y="146524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37-E90D-904E-8B35-1F7C36E71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3051269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4BBF8-A568-4144-858F-303E650C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23" y="149285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39BE0-FA88-574B-BD02-A735CFBD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5359" y="2528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07C9E-CF9F-EE46-BF30-32992CC8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554" y="423170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828DF-FE56-8F4B-A927-51B4412CC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755" y="360227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872B7A-8F9C-5B4E-BA7E-B55077F18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32182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51278-E4BF-5146-BEB8-26A4D9508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22" y="47509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CC567-2ABA-C84C-9CCA-B96E55CBB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2567" y="3733935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38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75AFF-B618-FE43-8FDC-3D15714C49A0}"/>
              </a:ext>
            </a:extLst>
          </p:cNvPr>
          <p:cNvCxnSpPr>
            <a:cxnSpLocks/>
          </p:cNvCxnSpPr>
          <p:nvPr/>
        </p:nvCxnSpPr>
        <p:spPr>
          <a:xfrm>
            <a:off x="6665004" y="1871831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467147-41A3-5E49-B3B3-62A3D16E79DF}"/>
              </a:ext>
            </a:extLst>
          </p:cNvPr>
          <p:cNvCxnSpPr/>
          <p:nvPr/>
        </p:nvCxnSpPr>
        <p:spPr>
          <a:xfrm flipV="1">
            <a:off x="6665004" y="1414631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/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0711-0D37-A844-9598-998EEC53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04" y="1686716"/>
                <a:ext cx="782586" cy="37023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/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682201-2074-1A46-AA43-C3099F2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711" y="1044400"/>
                <a:ext cx="782586" cy="370230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/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Legend: Adatom extraction along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2BAF27-2F0B-544C-92A7-9A2C9244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04" y="2684477"/>
                <a:ext cx="3889847" cy="648126"/>
              </a:xfrm>
              <a:prstGeom prst="rect">
                <a:avLst/>
              </a:prstGeom>
              <a:blipFill>
                <a:blip r:embed="rId4"/>
                <a:stretch>
                  <a:fillRect l="-130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D3B0E9-254A-6343-A504-64428FE3A5E9}"/>
              </a:ext>
            </a:extLst>
          </p:cNvPr>
          <p:cNvSpPr txBox="1"/>
          <p:nvPr/>
        </p:nvSpPr>
        <p:spPr>
          <a:xfrm>
            <a:off x="6266905" y="417768"/>
            <a:ext cx="47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this drawing in one of the surface figures:</a:t>
            </a:r>
          </a:p>
        </p:txBody>
      </p:sp>
    </p:spTree>
    <p:extLst>
      <p:ext uri="{BB962C8B-B14F-4D97-AF65-F5344CB8AC3E}">
        <p14:creationId xmlns:p14="http://schemas.microsoft.com/office/powerpoint/2010/main" val="412647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7E9528-391B-B34B-8495-714E4335E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" t="7285" r="8201" b="7285"/>
          <a:stretch/>
        </p:blipFill>
        <p:spPr>
          <a:xfrm>
            <a:off x="1593368" y="531133"/>
            <a:ext cx="9005263" cy="5795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7B1C-7888-7C4A-AEE9-074BB37D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50" y="3955202"/>
            <a:ext cx="1069835" cy="66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5083F1-851B-654F-92B6-FA5320C5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96" y="5028378"/>
            <a:ext cx="1069835" cy="6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8CBCDC-2928-E64F-A6FC-CEBA4F89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665" y="2484557"/>
            <a:ext cx="1069836" cy="667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855A43-84F6-1F46-A0FA-64B173889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68" y="1577508"/>
            <a:ext cx="1069836" cy="66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53191-94F9-4F43-81CE-6519E85D1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685" y="5355360"/>
            <a:ext cx="1069837" cy="66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F7B5C-F87D-E84D-B695-4C196E6AA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65" y="1074641"/>
            <a:ext cx="1069838" cy="667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50BCC7-5C9B-8542-8839-FEB87FC49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078" y="1817039"/>
            <a:ext cx="1069836" cy="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62A766-6C03-C04C-8428-847ABD524232}"/>
              </a:ext>
            </a:extLst>
          </p:cNvPr>
          <p:cNvGrpSpPr/>
          <p:nvPr/>
        </p:nvGrpSpPr>
        <p:grpSpPr>
          <a:xfrm>
            <a:off x="995333" y="569838"/>
            <a:ext cx="9317266" cy="5718323"/>
            <a:chOff x="995333" y="569838"/>
            <a:chExt cx="9317266" cy="5718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C20F9-23BB-B946-9DD0-67653DE8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86" r="6769" b="7086"/>
            <a:stretch/>
          </p:blipFill>
          <p:spPr>
            <a:xfrm>
              <a:off x="995333" y="569838"/>
              <a:ext cx="9317266" cy="571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343" y="3609335"/>
              <a:ext cx="1604753" cy="1001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3903" y="2232399"/>
              <a:ext cx="1604754" cy="10012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700" y="984505"/>
              <a:ext cx="1604754" cy="10012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893DB-F59F-F14E-B61C-F901DF0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7683" y="4416383"/>
              <a:ext cx="1604756" cy="10012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A1F9F-5364-CE43-A077-B0509A7A6381}"/>
              </a:ext>
            </a:extLst>
          </p:cNvPr>
          <p:cNvSpPr txBox="1"/>
          <p:nvPr/>
        </p:nvSpPr>
        <p:spPr>
          <a:xfrm>
            <a:off x="2196645" y="532336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A5-E62A-C64A-AFAF-70BC55AA79E7}"/>
              </a:ext>
            </a:extLst>
          </p:cNvPr>
          <p:cNvSpPr txBox="1"/>
          <p:nvPr/>
        </p:nvSpPr>
        <p:spPr>
          <a:xfrm>
            <a:off x="4536799" y="4812763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9A283-6A7E-6A48-A3BC-8447B0A5D609}"/>
              </a:ext>
            </a:extLst>
          </p:cNvPr>
          <p:cNvSpPr txBox="1"/>
          <p:nvPr/>
        </p:nvSpPr>
        <p:spPr>
          <a:xfrm>
            <a:off x="6889757" y="23735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720E8-E334-9449-B7FE-6825441F5762}"/>
              </a:ext>
            </a:extLst>
          </p:cNvPr>
          <p:cNvSpPr txBox="1"/>
          <p:nvPr/>
        </p:nvSpPr>
        <p:spPr>
          <a:xfrm>
            <a:off x="9222214" y="127009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1.56</a:t>
            </a:r>
          </a:p>
        </p:txBody>
      </p:sp>
    </p:spTree>
    <p:extLst>
      <p:ext uri="{BB962C8B-B14F-4D97-AF65-F5344CB8AC3E}">
        <p14:creationId xmlns:p14="http://schemas.microsoft.com/office/powerpoint/2010/main" val="29528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FB10C0-356F-3648-818B-EC9B129209A9}"/>
              </a:ext>
            </a:extLst>
          </p:cNvPr>
          <p:cNvSpPr txBox="1"/>
          <p:nvPr/>
        </p:nvSpPr>
        <p:spPr>
          <a:xfrm>
            <a:off x="626447" y="307203"/>
            <a:ext cx="113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Freeze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2E3F1F-ADA1-8F46-960E-9AD0274246D3}"/>
              </a:ext>
            </a:extLst>
          </p:cNvPr>
          <p:cNvGrpSpPr/>
          <p:nvPr/>
        </p:nvGrpSpPr>
        <p:grpSpPr>
          <a:xfrm>
            <a:off x="626447" y="1539744"/>
            <a:ext cx="11037270" cy="3714181"/>
            <a:chOff x="626447" y="1539744"/>
            <a:chExt cx="11037270" cy="37141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B3D747-228F-8940-8856-74207DB49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2304" t="10340" r="7202"/>
            <a:stretch/>
          </p:blipFill>
          <p:spPr>
            <a:xfrm>
              <a:off x="6096000" y="1576299"/>
              <a:ext cx="5567717" cy="367762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34BC77-2853-3347-9631-5C76F1EE2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845" r="9541" b="8075"/>
            <a:stretch/>
          </p:blipFill>
          <p:spPr>
            <a:xfrm>
              <a:off x="626447" y="1539744"/>
              <a:ext cx="5469553" cy="33489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5083F1-851B-654F-92B6-FA5320C5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574" y="3101543"/>
              <a:ext cx="1005117" cy="627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CBCDC-2928-E64F-A6FC-CEBA4F89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494" y="2325859"/>
              <a:ext cx="1005120" cy="6271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855A43-84F6-1F46-A0FA-64B17388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4981" y="1742125"/>
              <a:ext cx="1005119" cy="627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5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FDC4E55-75B3-9B4D-ADB0-362580622347}"/>
              </a:ext>
            </a:extLst>
          </p:cNvPr>
          <p:cNvGrpSpPr/>
          <p:nvPr/>
        </p:nvGrpSpPr>
        <p:grpSpPr>
          <a:xfrm>
            <a:off x="2124106" y="1128679"/>
            <a:ext cx="7299993" cy="4920632"/>
            <a:chOff x="2124106" y="1128679"/>
            <a:chExt cx="7299993" cy="49206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55C0FF-4A3C-9D44-A2D6-6E67B534C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2941" t="9024" r="7080"/>
            <a:stretch/>
          </p:blipFill>
          <p:spPr>
            <a:xfrm>
              <a:off x="2124106" y="1128679"/>
              <a:ext cx="7299993" cy="4920632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C1E7E5D-191E-B84F-82E4-B7DC7D694BA3}"/>
                </a:ext>
              </a:extLst>
            </p:cNvPr>
            <p:cNvSpPr txBox="1"/>
            <p:nvPr/>
          </p:nvSpPr>
          <p:spPr>
            <a:xfrm>
              <a:off x="2848687" y="1493638"/>
              <a:ext cx="3247313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Phenyl-assisted adatom extraction is difficult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0FE886F-12E2-FE4B-ADE5-55D685FBF3CA}"/>
                </a:ext>
              </a:extLst>
            </p:cNvPr>
            <p:cNvSpPr txBox="1"/>
            <p:nvPr/>
          </p:nvSpPr>
          <p:spPr>
            <a:xfrm>
              <a:off x="6417899" y="3834852"/>
              <a:ext cx="2470402" cy="646331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C-C bond formation on adatoms is slow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4A0AD58-5235-A345-B577-FDCEEE4516A3}"/>
                </a:ext>
              </a:extLst>
            </p:cNvPr>
            <p:cNvSpPr txBox="1"/>
            <p:nvPr/>
          </p:nvSpPr>
          <p:spPr>
            <a:xfrm>
              <a:off x="2848687" y="4481183"/>
              <a:ext cx="2229034" cy="646331"/>
            </a:xfrm>
            <a:prstGeom prst="rect">
              <a:avLst/>
            </a:prstGeom>
          </p:spPr>
          <p:txBody>
            <a:bodyPr wrap="square" rtlCol="0" anchor="ctr" anchorCtr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 adatom catalysis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BEC594C2-B5E8-0446-BABC-12B409999AA6}"/>
                </a:ext>
              </a:extLst>
            </p:cNvPr>
            <p:cNvSpPr txBox="1"/>
            <p:nvPr/>
          </p:nvSpPr>
          <p:spPr>
            <a:xfrm rot="20700000">
              <a:off x="4844954" y="2975400"/>
              <a:ext cx="3425344" cy="369332"/>
            </a:xfrm>
            <a:prstGeom prst="rect">
              <a:avLst/>
            </a:prstGeom>
          </p:spPr>
          <p:txBody>
            <a:bodyPr wrap="squar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0" i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thermoneutral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47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C6448-FD75-2140-8FF3-D0230563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9" r="7313" b="5438"/>
          <a:stretch/>
        </p:blipFill>
        <p:spPr>
          <a:xfrm>
            <a:off x="1206285" y="676535"/>
            <a:ext cx="9549539" cy="595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5D95-D83A-7945-B072-8352CEA9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90" y="4057800"/>
            <a:ext cx="1604753" cy="100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62977-1562-CE4A-8411-2B355F9EF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19" y="1026446"/>
            <a:ext cx="1604754" cy="1001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9BF3B-D39D-6D40-8BC5-983A4FE2820B}"/>
              </a:ext>
            </a:extLst>
          </p:cNvPr>
          <p:cNvSpPr txBox="1"/>
          <p:nvPr/>
        </p:nvSpPr>
        <p:spPr>
          <a:xfrm>
            <a:off x="626447" y="307203"/>
            <a:ext cx="169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0787A14-A34B-1849-8499-2D3B20CFEE9D}"/>
              </a:ext>
            </a:extLst>
          </p:cNvPr>
          <p:cNvSpPr txBox="1"/>
          <p:nvPr/>
        </p:nvSpPr>
        <p:spPr>
          <a:xfrm>
            <a:off x="2895400" y="285909"/>
            <a:ext cx="580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Bromobenzene on adatom-Cu(111), existing adatom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112CD3-6FAE-E34B-9D9F-623DE22916EE}"/>
              </a:ext>
            </a:extLst>
          </p:cNvPr>
          <p:cNvGrpSpPr/>
          <p:nvPr/>
        </p:nvGrpSpPr>
        <p:grpSpPr>
          <a:xfrm>
            <a:off x="3032744" y="1167114"/>
            <a:ext cx="5042690" cy="4949439"/>
            <a:chOff x="3032744" y="1167114"/>
            <a:chExt cx="5042690" cy="49494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0B2A2-18B0-1146-B242-65D04341B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56" r="15770"/>
            <a:stretch/>
          </p:blipFill>
          <p:spPr>
            <a:xfrm>
              <a:off x="3032744" y="1167114"/>
              <a:ext cx="5042690" cy="49494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3C73D-7FB8-D84E-A506-0C30F4E7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544810" y="2069586"/>
              <a:ext cx="783770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A56678-071C-4842-8E20-494552A7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975580" y="3144642"/>
              <a:ext cx="783769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114454-665C-6940-8B9E-34A85AF8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704316" y="5134137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C87C2-74C3-9E40-994C-8407BF2C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33290" y="4379546"/>
              <a:ext cx="783770" cy="4108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B029F9-460E-A241-982A-6BDCDB2B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131741" y="5384632"/>
              <a:ext cx="759548" cy="3982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BCC358-DCCF-F348-93E6-B281BE36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249476" y="4415274"/>
              <a:ext cx="783768" cy="4104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20D7D-AEEF-B845-818D-25BC1AC5A959}"/>
                </a:ext>
              </a:extLst>
            </p:cNvPr>
            <p:cNvSpPr txBox="1"/>
            <p:nvPr/>
          </p:nvSpPr>
          <p:spPr>
            <a:xfrm>
              <a:off x="3638687" y="1715794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+1.76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6E9868-A0B5-8D40-9D93-1D9D6226AE9C}"/>
                </a:ext>
              </a:extLst>
            </p:cNvPr>
            <p:cNvSpPr txBox="1"/>
            <p:nvPr/>
          </p:nvSpPr>
          <p:spPr>
            <a:xfrm>
              <a:off x="4349179" y="367216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328F9-4EEF-EB4B-9954-74658ECAD354}"/>
                </a:ext>
              </a:extLst>
            </p:cNvPr>
            <p:cNvSpPr txBox="1"/>
            <p:nvPr/>
          </p:nvSpPr>
          <p:spPr>
            <a:xfrm>
              <a:off x="5075283" y="3920129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-2.62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6FD7AA-BE1B-8B46-96F5-1E0F04EEAA29}"/>
                </a:ext>
              </a:extLst>
            </p:cNvPr>
            <p:cNvSpPr txBox="1"/>
            <p:nvPr/>
          </p:nvSpPr>
          <p:spPr>
            <a:xfrm>
              <a:off x="5784403" y="4402117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-3.57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BF8EE-B76D-B448-A735-4B080EF63A94}"/>
                </a:ext>
              </a:extLst>
            </p:cNvPr>
            <p:cNvSpPr txBox="1"/>
            <p:nvPr/>
          </p:nvSpPr>
          <p:spPr>
            <a:xfrm>
              <a:off x="6496824" y="3505478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-1.79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A4E26C-0FFD-DF46-AAC6-C84A3CA24108}"/>
                </a:ext>
              </a:extLst>
            </p:cNvPr>
            <p:cNvSpPr txBox="1"/>
            <p:nvPr/>
          </p:nvSpPr>
          <p:spPr>
            <a:xfrm>
              <a:off x="7227519" y="4637443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-4.05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0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A3DF8-D341-0844-8FFF-2E86721A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4" t="10996" r="18911" b="10383"/>
          <a:stretch/>
        </p:blipFill>
        <p:spPr>
          <a:xfrm rot="16200000">
            <a:off x="2556844" y="-2033740"/>
            <a:ext cx="6773014" cy="1103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3EC15-C94C-074D-8807-BBAAA03A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3" y="1444884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C4138-66F6-BA43-B7DA-CE459C68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41" y="289428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CBFE2-9D97-C04E-B303-370F2563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25" y="1375116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D723-B2B8-214E-9DB2-E4A2FD91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173" y="341853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16E33-3914-634B-A737-4228FBD42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58" y="474378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AB9CE-E4D7-F141-96D2-DEFA407FC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995" y="4642357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C26D2-388F-E949-8902-835BEF8C5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264" y="2442246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67A408-3F59-734D-8D3B-BD56C049A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0120" y="4743787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D8F-9C80-8048-8352-C61037593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5553" y="222333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7FF10-9737-AA44-A8B8-EA16B5602B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1764" y="3397382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24E22-59D7-0D40-AC47-8765E06B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804" y="3322763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7CC7D-A501-5F47-8092-8C6ABFCF51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614" y="23613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D056F-5D5F-B64C-87FB-BFEE5A033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548" y="994796"/>
            <a:ext cx="721360" cy="4500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44255-E40A-6946-99EA-CE3C11B303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7063" y="462849"/>
            <a:ext cx="721360" cy="450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FDF3-A54C-0340-BFF1-7CCBE0521A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73" y="2137121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2F7BBE-1595-0846-94C1-0EBB4C7F86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995" y="3203956"/>
            <a:ext cx="721360" cy="45008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15D3A7-0703-D44B-8424-01A2569ED9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656" y="4391592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37A8E-76F7-284B-8EB8-80371DDAE0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9628" y="5787728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F6BA0F-8C76-2344-A61B-6E0F7424A46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7063" y="1505383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36CC87-29E9-284E-927E-7EFF802D18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68562" y="4186661"/>
            <a:ext cx="721360" cy="4500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3662D-5B78-3E46-97C1-C6FF80E9AEEB}"/>
              </a:ext>
            </a:extLst>
          </p:cNvPr>
          <p:cNvSpPr txBox="1"/>
          <p:nvPr/>
        </p:nvSpPr>
        <p:spPr>
          <a:xfrm>
            <a:off x="4352429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-3.90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3E800-7540-0547-91B9-FE8F849FE338}"/>
              </a:ext>
            </a:extLst>
          </p:cNvPr>
          <p:cNvSpPr txBox="1"/>
          <p:nvPr/>
        </p:nvSpPr>
        <p:spPr>
          <a:xfrm>
            <a:off x="5058976" y="384385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-3.73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9120D-C538-AE44-BDE0-4BD05A324E2B}"/>
              </a:ext>
            </a:extLst>
          </p:cNvPr>
          <p:cNvSpPr txBox="1"/>
          <p:nvPr/>
        </p:nvSpPr>
        <p:spPr>
          <a:xfrm>
            <a:off x="5779250" y="304992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-2.35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5D106-C3CB-6E48-83E3-01CAA10DEDF2}"/>
              </a:ext>
            </a:extLst>
          </p:cNvPr>
          <p:cNvSpPr txBox="1"/>
          <p:nvPr/>
        </p:nvSpPr>
        <p:spPr>
          <a:xfrm>
            <a:off x="6493372" y="393687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-3.94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15172-1120-2B45-BEF2-E8BCFDD63A8C}"/>
              </a:ext>
            </a:extLst>
          </p:cNvPr>
          <p:cNvSpPr txBox="1"/>
          <p:nvPr/>
        </p:nvSpPr>
        <p:spPr>
          <a:xfrm>
            <a:off x="6468636" y="3702132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-3.57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E442C-26AC-A740-90C7-DA5762D0BEF5}"/>
              </a:ext>
            </a:extLst>
          </p:cNvPr>
          <p:cNvSpPr txBox="1"/>
          <p:nvPr/>
        </p:nvSpPr>
        <p:spPr>
          <a:xfrm>
            <a:off x="7201480" y="3554031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-3.24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B86FD-A1BD-0446-8245-9AA621A146BB}"/>
              </a:ext>
            </a:extLst>
          </p:cNvPr>
          <p:cNvSpPr txBox="1"/>
          <p:nvPr/>
        </p:nvSpPr>
        <p:spPr>
          <a:xfrm>
            <a:off x="4301422" y="252513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-1.24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7C8282-E0B7-5642-A522-FAF038F50AA5}"/>
              </a:ext>
            </a:extLst>
          </p:cNvPr>
          <p:cNvSpPr txBox="1"/>
          <p:nvPr/>
        </p:nvSpPr>
        <p:spPr>
          <a:xfrm>
            <a:off x="4451799" y="3551674"/>
            <a:ext cx="10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-3.18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AF945-A8E2-6046-A2B4-90105719B1C2}"/>
              </a:ext>
            </a:extLst>
          </p:cNvPr>
          <p:cNvCxnSpPr/>
          <p:nvPr/>
        </p:nvCxnSpPr>
        <p:spPr>
          <a:xfrm>
            <a:off x="6562443" y="3997620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0A5F26-8829-3845-A8A7-41BEA960AC51}"/>
              </a:ext>
            </a:extLst>
          </p:cNvPr>
          <p:cNvCxnSpPr/>
          <p:nvPr/>
        </p:nvCxnSpPr>
        <p:spPr>
          <a:xfrm>
            <a:off x="5842940" y="3772851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1AA940-EE49-B34D-9DF0-8D5331E37839}"/>
              </a:ext>
            </a:extLst>
          </p:cNvPr>
          <p:cNvSpPr txBox="1"/>
          <p:nvPr/>
        </p:nvSpPr>
        <p:spPr>
          <a:xfrm>
            <a:off x="5735792" y="3440669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-3.02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83F55BA-E81C-254E-B074-7CCC882A45DB}"/>
              </a:ext>
            </a:extLst>
          </p:cNvPr>
          <p:cNvCxnSpPr/>
          <p:nvPr/>
        </p:nvCxnSpPr>
        <p:spPr>
          <a:xfrm>
            <a:off x="8020428" y="4332056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913168-5A40-DC4F-BE4D-979DD9960E01}"/>
              </a:ext>
            </a:extLst>
          </p:cNvPr>
          <p:cNvSpPr txBox="1"/>
          <p:nvPr/>
        </p:nvSpPr>
        <p:spPr>
          <a:xfrm>
            <a:off x="7926913" y="4042373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-4.06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C593A9-F3ED-E948-AB58-BEF19DA15DF9}"/>
              </a:ext>
            </a:extLst>
          </p:cNvPr>
          <p:cNvCxnSpPr/>
          <p:nvPr/>
        </p:nvCxnSpPr>
        <p:spPr>
          <a:xfrm>
            <a:off x="7295008" y="3047042"/>
            <a:ext cx="51919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3C2294-CB03-6848-8235-070DC910FCA1}"/>
              </a:ext>
            </a:extLst>
          </p:cNvPr>
          <p:cNvSpPr txBox="1"/>
          <p:nvPr/>
        </p:nvSpPr>
        <p:spPr>
          <a:xfrm>
            <a:off x="7222421" y="2717528"/>
            <a:ext cx="66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8300"/>
                </a:solidFill>
              </a:rPr>
              <a:t>-1.78</a:t>
            </a:r>
          </a:p>
        </p:txBody>
      </p:sp>
    </p:spTree>
    <p:extLst>
      <p:ext uri="{BB962C8B-B14F-4D97-AF65-F5344CB8AC3E}">
        <p14:creationId xmlns:p14="http://schemas.microsoft.com/office/powerpoint/2010/main" val="4233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52461</TotalTime>
  <Words>839</Words>
  <Application>Microsoft Macintosh PowerPoint</Application>
  <PresentationFormat>Widescreen</PresentationFormat>
  <Paragraphs>284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Zhenzhe Zhang</dc:creator>
  <cp:lastModifiedBy>Zhenzhe Zhang</cp:lastModifiedBy>
  <cp:revision>169</cp:revision>
  <dcterms:created xsi:type="dcterms:W3CDTF">2021-04-16T23:40:12Z</dcterms:created>
  <dcterms:modified xsi:type="dcterms:W3CDTF">2021-08-11T04:24:15Z</dcterms:modified>
</cp:coreProperties>
</file>